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42" r:id="rId4"/>
    <p:sldId id="258" r:id="rId5"/>
    <p:sldId id="259" r:id="rId6"/>
    <p:sldId id="311" r:id="rId7"/>
    <p:sldId id="327" r:id="rId8"/>
    <p:sldId id="328" r:id="rId9"/>
    <p:sldId id="339" r:id="rId10"/>
    <p:sldId id="337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7" r:id="rId20"/>
    <p:sldId id="353" r:id="rId21"/>
    <p:sldId id="358" r:id="rId22"/>
    <p:sldId id="354" r:id="rId23"/>
    <p:sldId id="355" r:id="rId24"/>
    <p:sldId id="359" r:id="rId25"/>
    <p:sldId id="360" r:id="rId26"/>
    <p:sldId id="315" r:id="rId27"/>
    <p:sldId id="343" r:id="rId28"/>
    <p:sldId id="356" r:id="rId29"/>
    <p:sldId id="340" r:id="rId30"/>
    <p:sldId id="312" r:id="rId31"/>
    <p:sldId id="268" r:id="rId32"/>
    <p:sldId id="341" r:id="rId33"/>
    <p:sldId id="270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962" autoAdjust="0"/>
  </p:normalViewPr>
  <p:slideViewPr>
    <p:cSldViewPr snapToGrid="0" snapToObjects="1">
      <p:cViewPr>
        <p:scale>
          <a:sx n="75" d="100"/>
          <a:sy n="75" d="100"/>
        </p:scale>
        <p:origin x="-2064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propdef-co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backgroun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tyl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small-ca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boldn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ize-pro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family-pro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visudet.html%23propdef-line-heigh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hortha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indentation-pro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alignment-pro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decora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caps-pro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letter-spac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word-spaci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box.html%23border-properti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westvirtualtour.com/tours/target%20field/target%20field_target%20field%20rough2.html" TargetMode="External"/><Relationship Id="rId4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font</a:t>
            </a:r>
            <a:r>
              <a:rPr lang="en-US" dirty="0" smtClean="0"/>
              <a:t>-</a:t>
            </a:r>
            <a:r>
              <a:rPr lang="en-US" dirty="0" smtClean="0"/>
              <a:t>style</a:t>
            </a:r>
            <a:endParaRPr lang="en-US" dirty="0" smtClean="0"/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</a:t>
            </a:r>
            <a:endParaRPr lang="en-US" dirty="0" smtClean="0"/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</a:t>
            </a:r>
            <a:endParaRPr lang="en-US" dirty="0" smtClean="0"/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</a:t>
            </a:r>
            <a:endParaRPr lang="en-US" dirty="0" smtClean="0"/>
          </a:p>
          <a:p>
            <a:r>
              <a:rPr lang="en-US" dirty="0"/>
              <a:t>font-</a:t>
            </a:r>
            <a:r>
              <a:rPr lang="en-US" dirty="0" smtClean="0"/>
              <a:t>family</a:t>
            </a:r>
            <a:endParaRPr lang="en-US" dirty="0" smtClean="0"/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text-indent</a:t>
            </a:r>
            <a:endParaRPr lang="en-US" dirty="0"/>
          </a:p>
          <a:p>
            <a:r>
              <a:rPr lang="en-US" dirty="0" smtClean="0"/>
              <a:t>text-</a:t>
            </a:r>
            <a:r>
              <a:rPr lang="en-US" dirty="0" smtClean="0"/>
              <a:t>align</a:t>
            </a:r>
            <a:endParaRPr lang="en-US" dirty="0" smtClean="0"/>
          </a:p>
          <a:p>
            <a:r>
              <a:rPr lang="en-US" dirty="0" smtClean="0"/>
              <a:t>text-</a:t>
            </a:r>
            <a:r>
              <a:rPr lang="en-US" dirty="0" smtClean="0"/>
              <a:t>decoration</a:t>
            </a:r>
            <a:endParaRPr lang="en-US" dirty="0" smtClean="0"/>
          </a:p>
          <a:p>
            <a:r>
              <a:rPr lang="en-US" dirty="0" smtClean="0"/>
              <a:t>text-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letter-spacing</a:t>
            </a:r>
          </a:p>
          <a:p>
            <a:r>
              <a:rPr lang="en-US" dirty="0" smtClean="0"/>
              <a:t>word-spacing</a:t>
            </a:r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http://www.w3.org/TR/CSS2/colors.html#propdef-</a:t>
            </a:r>
            <a:r>
              <a:rPr lang="en-US" dirty="0" smtClean="0">
                <a:hlinkClick r:id="rId2"/>
              </a:rPr>
              <a:t>color</a:t>
            </a:r>
            <a:endParaRPr lang="en-US" dirty="0" smtClean="0"/>
          </a:p>
          <a:p>
            <a:r>
              <a:rPr lang="en-US" dirty="0" smtClean="0"/>
              <a:t>Sets the foreground color</a:t>
            </a:r>
            <a:endParaRPr lang="en-US" dirty="0"/>
          </a:p>
          <a:p>
            <a:r>
              <a:rPr lang="en-US" dirty="0" smtClean="0"/>
              <a:t>Can be names</a:t>
            </a:r>
            <a:r>
              <a:rPr lang="en-US" dirty="0"/>
              <a:t>: aqua, black, blue, fuchsia, gray, green, lime, maroon, navy, olive, orange, purple, red, silver, teal, white, and </a:t>
            </a:r>
            <a:r>
              <a:rPr lang="en-US" dirty="0" smtClean="0"/>
              <a:t>yellow</a:t>
            </a:r>
          </a:p>
          <a:p>
            <a:r>
              <a:rPr lang="en-US" dirty="0" smtClean="0"/>
              <a:t>Can be hexadecimal</a:t>
            </a:r>
            <a:r>
              <a:rPr lang="en-US" dirty="0" smtClean="0"/>
              <a:t>: #</a:t>
            </a:r>
            <a:r>
              <a:rPr lang="en-US" dirty="0" err="1" smtClean="0"/>
              <a:t>ffffff</a:t>
            </a:r>
            <a:r>
              <a:rPr lang="en-US" dirty="0" smtClean="0"/>
              <a:t>, #000000, #800000, #c0c0c0, #808080, #008080</a:t>
            </a:r>
          </a:p>
          <a:p>
            <a:r>
              <a:rPr lang="en-US" dirty="0" smtClean="0"/>
              <a:t>Shortcut: #</a:t>
            </a:r>
            <a:r>
              <a:rPr lang="en-US" dirty="0" err="1" smtClean="0"/>
              <a:t>fff</a:t>
            </a:r>
            <a:r>
              <a:rPr lang="en-US" dirty="0" smtClean="0"/>
              <a:t> = #</a:t>
            </a:r>
            <a:r>
              <a:rPr lang="en-US" dirty="0" err="1" smtClean="0"/>
              <a:t>ffffff</a:t>
            </a:r>
            <a:r>
              <a:rPr lang="en-US" dirty="0" smtClean="0"/>
              <a:t>, #0f0 = #00ff00, #123 = #112233</a:t>
            </a:r>
          </a:p>
          <a:p>
            <a:r>
              <a:rPr lang="en-US" dirty="0" smtClean="0"/>
              <a:t>Can be RGB</a:t>
            </a:r>
            <a:r>
              <a:rPr lang="en-US" dirty="0" smtClean="0"/>
              <a:t>: </a:t>
            </a:r>
            <a:r>
              <a:rPr lang="en-US" dirty="0" err="1" smtClean="0"/>
              <a:t>rgb</a:t>
            </a:r>
            <a:r>
              <a:rPr lang="en-US" dirty="0" smtClean="0"/>
              <a:t>(255, 0, 0), </a:t>
            </a:r>
            <a:r>
              <a:rPr lang="en-US" dirty="0" err="1" smtClean="0"/>
              <a:t>rgb</a:t>
            </a:r>
            <a:r>
              <a:rPr lang="en-US" dirty="0" smtClean="0"/>
              <a:t>(100%, 0%, 0%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color: red;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http://dl.dropbox.com/u/41609448/art329/slides/classfour/slides/color/index.html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</a:t>
            </a:r>
            <a:r>
              <a:rPr lang="en-US" dirty="0" smtClean="0">
                <a:hlinkClick r:id="rId2"/>
              </a:rPr>
              <a:t>background</a:t>
            </a:r>
            <a:endParaRPr lang="en-US" dirty="0" smtClean="0"/>
          </a:p>
          <a:p>
            <a:r>
              <a:rPr lang="en-US" dirty="0" smtClean="0"/>
              <a:t>Sets the background for an element</a:t>
            </a:r>
          </a:p>
          <a:p>
            <a:r>
              <a:rPr lang="en-US" dirty="0" smtClean="0"/>
              <a:t>Can be a color or an image</a:t>
            </a:r>
            <a:endParaRPr lang="en-US" dirty="0"/>
          </a:p>
          <a:p>
            <a:r>
              <a:rPr lang="en-US" dirty="0" smtClean="0"/>
              <a:t>background-color: &lt;color&gt;</a:t>
            </a:r>
          </a:p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background.png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background-repeat: repeat, repeat-x, repeat-y, no-repeat</a:t>
            </a:r>
          </a:p>
          <a:p>
            <a:r>
              <a:rPr lang="en-US" dirty="0" smtClean="0"/>
              <a:t>background-attachment: scroll, fixed</a:t>
            </a:r>
          </a:p>
          <a:p>
            <a:r>
              <a:rPr lang="en-US" dirty="0" smtClean="0"/>
              <a:t>background-position: %, 40px, (top, right, bottom, left)</a:t>
            </a:r>
          </a:p>
          <a:p>
            <a:r>
              <a:rPr lang="en-US" dirty="0" smtClean="0"/>
              <a:t>background: color, image, repeat, attachment, </a:t>
            </a:r>
            <a:r>
              <a:rPr lang="en-US" dirty="0" smtClean="0"/>
              <a:t>position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background: red;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/slides/background/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font-styling</a:t>
            </a:r>
            <a:endParaRPr lang="en-US" dirty="0" smtClean="0"/>
          </a:p>
          <a:p>
            <a:r>
              <a:rPr lang="en-US" dirty="0" smtClean="0"/>
              <a:t>Sets the style for your font</a:t>
            </a:r>
          </a:p>
          <a:p>
            <a:r>
              <a:rPr lang="en-US" dirty="0" smtClean="0"/>
              <a:t>Can be normal, italic, oblique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font-style: italic;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http://dl.dropbox.com/u/41609448/art329/slides/classfour/slides/fontstyle/index.html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small-caps</a:t>
            </a:r>
            <a:endParaRPr lang="en-US" dirty="0" smtClean="0"/>
          </a:p>
          <a:p>
            <a:r>
              <a:rPr lang="en-US" dirty="0" smtClean="0"/>
              <a:t>Chooses a variant of the font</a:t>
            </a:r>
          </a:p>
          <a:p>
            <a:r>
              <a:rPr lang="en-US" dirty="0" smtClean="0"/>
              <a:t>Can be normal</a:t>
            </a:r>
            <a:r>
              <a:rPr lang="en-US" dirty="0"/>
              <a:t>, small-</a:t>
            </a:r>
            <a:r>
              <a:rPr lang="en-US" dirty="0" smtClean="0"/>
              <a:t>caps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font-variant: small-caps;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fontvariant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font-boldness</a:t>
            </a:r>
            <a:endParaRPr lang="en-US" dirty="0" smtClean="0"/>
          </a:p>
          <a:p>
            <a:r>
              <a:rPr lang="en-US" dirty="0" smtClean="0"/>
              <a:t>Sets the weight, or boldness, of a font</a:t>
            </a:r>
          </a:p>
          <a:p>
            <a:r>
              <a:rPr lang="en-US" dirty="0" smtClean="0"/>
              <a:t>Can be normal, bold, bolder, lighter</a:t>
            </a:r>
          </a:p>
          <a:p>
            <a:r>
              <a:rPr lang="en-US" dirty="0" smtClean="0"/>
              <a:t>Can also be a number: 100</a:t>
            </a:r>
            <a:r>
              <a:rPr lang="en-US" dirty="0"/>
              <a:t>, 200, </a:t>
            </a:r>
            <a:r>
              <a:rPr lang="en-US" dirty="0" smtClean="0"/>
              <a:t>300, </a:t>
            </a:r>
            <a:r>
              <a:rPr lang="en-US" b="1" dirty="0" smtClean="0"/>
              <a:t>400</a:t>
            </a:r>
            <a:r>
              <a:rPr lang="en-US" dirty="0" smtClean="0"/>
              <a:t>, 500, 600, </a:t>
            </a:r>
            <a:r>
              <a:rPr lang="en-US" b="1" dirty="0" smtClean="0"/>
              <a:t>700</a:t>
            </a:r>
            <a:r>
              <a:rPr lang="en-US" dirty="0" smtClean="0"/>
              <a:t>, 800, 900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font-weight: bold;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fontweight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font-size-props</a:t>
            </a:r>
            <a:endParaRPr lang="en-US" dirty="0" smtClean="0"/>
          </a:p>
          <a:p>
            <a:r>
              <a:rPr lang="en-US" dirty="0" smtClean="0"/>
              <a:t>Sets the size of the font</a:t>
            </a:r>
          </a:p>
          <a:p>
            <a:r>
              <a:rPr lang="en-US" dirty="0" smtClean="0"/>
              <a:t>Can be absolute size, relative size, length, percentage</a:t>
            </a:r>
          </a:p>
          <a:p>
            <a:r>
              <a:rPr lang="en-US" dirty="0" smtClean="0"/>
              <a:t>Absolute sizes: xx-small, x-small, small, medium, large, x-large, xx-large</a:t>
            </a:r>
          </a:p>
          <a:p>
            <a:r>
              <a:rPr lang="en-US" dirty="0" smtClean="0"/>
              <a:t>Relative sizes: larger, smaller</a:t>
            </a:r>
          </a:p>
          <a:p>
            <a:r>
              <a:rPr lang="en-US" dirty="0" smtClean="0"/>
              <a:t>Length: </a:t>
            </a:r>
            <a:r>
              <a:rPr lang="en-US" dirty="0" err="1" smtClean="0"/>
              <a:t>em</a:t>
            </a:r>
            <a:r>
              <a:rPr lang="en-US" dirty="0" smtClean="0"/>
              <a:t>, ex, in, cm, mm, </a:t>
            </a:r>
            <a:r>
              <a:rPr lang="en-US" dirty="0" err="1" smtClean="0"/>
              <a:t>pt</a:t>
            </a:r>
            <a:r>
              <a:rPr lang="en-US" dirty="0" smtClean="0"/>
              <a:t>, pc, </a:t>
            </a:r>
            <a:r>
              <a:rPr lang="en-US" dirty="0" err="1" smtClean="0"/>
              <a:t>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font-size: 1em;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fontsize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font-family-prop</a:t>
            </a:r>
            <a:endParaRPr lang="en-US" dirty="0" smtClean="0"/>
          </a:p>
          <a:p>
            <a:r>
              <a:rPr lang="en-US" dirty="0" smtClean="0"/>
              <a:t>Sets the font family</a:t>
            </a:r>
          </a:p>
          <a:p>
            <a:r>
              <a:rPr lang="en-US" dirty="0" smtClean="0"/>
              <a:t>Can be a list of font families with including generic names (if previous font isn't available)</a:t>
            </a:r>
          </a:p>
          <a:p>
            <a:r>
              <a:rPr lang="en-US" dirty="0" smtClean="0"/>
              <a:t>Generics: serif, sans-serif, cursive, fantasy, </a:t>
            </a:r>
            <a:r>
              <a:rPr lang="en-US" dirty="0" err="1" smtClean="0"/>
              <a:t>monospace</a:t>
            </a:r>
            <a:endParaRPr lang="en-US" dirty="0" smtClean="0"/>
          </a:p>
          <a:p>
            <a:r>
              <a:rPr lang="en-US" dirty="0" smtClean="0"/>
              <a:t>Browser chooses font from left to right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font-family: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fontfamily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://www.w3.org/TR/CSS2/visudet.html - propdef-line-height</a:t>
            </a:r>
            <a:endParaRPr lang="en-US" dirty="0" smtClean="0"/>
          </a:p>
          <a:p>
            <a:r>
              <a:rPr lang="en-US" dirty="0" smtClean="0"/>
              <a:t>Sets the height of the line</a:t>
            </a:r>
          </a:p>
          <a:p>
            <a:r>
              <a:rPr lang="en-US" dirty="0" smtClean="0"/>
              <a:t>Can be normal, number, length, percentage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line-height: 1.5;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lineheight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font-shorthand</a:t>
            </a:r>
            <a:endParaRPr lang="en-US" dirty="0" smtClean="0"/>
          </a:p>
          <a:p>
            <a:r>
              <a:rPr lang="en-US" dirty="0" smtClean="0"/>
              <a:t>Sets all the font properties</a:t>
            </a:r>
          </a:p>
          <a:p>
            <a:r>
              <a:rPr lang="en-US" dirty="0" smtClean="0"/>
              <a:t>Set in this order: style, variant, weight, size/line-height, family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font: normal normal normal 1em/1.5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fontfont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4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What is CSS 2?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http://www.w3.org/TR/CSS2/text.html - indentation-prop</a:t>
            </a:r>
            <a:endParaRPr lang="en-US" dirty="0" smtClean="0"/>
          </a:p>
          <a:p>
            <a:r>
              <a:rPr lang="en-US" dirty="0" smtClean="0"/>
              <a:t>Indents the first line of text</a:t>
            </a:r>
          </a:p>
          <a:p>
            <a:r>
              <a:rPr lang="en-US" dirty="0" smtClean="0"/>
              <a:t>Can be length, percentage</a:t>
            </a:r>
          </a:p>
          <a:p>
            <a:r>
              <a:rPr lang="en-US" dirty="0" smtClean="0"/>
              <a:t>Can be negative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text-indent: 3em;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textindent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alignment-prop</a:t>
            </a:r>
            <a:endParaRPr lang="en-US" dirty="0" smtClean="0"/>
          </a:p>
          <a:p>
            <a:r>
              <a:rPr lang="en-US" dirty="0" smtClean="0"/>
              <a:t>Aligns the text in the element</a:t>
            </a:r>
          </a:p>
          <a:p>
            <a:r>
              <a:rPr lang="en-US" dirty="0" smtClean="0"/>
              <a:t>Can be left</a:t>
            </a:r>
            <a:r>
              <a:rPr lang="en-US" dirty="0"/>
              <a:t>, right, center, </a:t>
            </a:r>
            <a:r>
              <a:rPr lang="en-US" dirty="0" smtClean="0"/>
              <a:t>justify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text-align: left;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textalign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3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decoration</a:t>
            </a:r>
            <a:endParaRPr lang="en-US" dirty="0" smtClean="0"/>
          </a:p>
          <a:p>
            <a:r>
              <a:rPr lang="en-US" dirty="0" smtClean="0"/>
              <a:t>Decorates the text, usually as underline</a:t>
            </a:r>
          </a:p>
          <a:p>
            <a:r>
              <a:rPr lang="en-US" dirty="0" smtClean="0"/>
              <a:t>Can be none, underline</a:t>
            </a:r>
            <a:r>
              <a:rPr lang="en-US" dirty="0"/>
              <a:t>, </a:t>
            </a:r>
            <a:r>
              <a:rPr lang="en-US" dirty="0" err="1"/>
              <a:t>overline</a:t>
            </a:r>
            <a:r>
              <a:rPr lang="en-US" dirty="0"/>
              <a:t>, line-through, </a:t>
            </a:r>
            <a:r>
              <a:rPr lang="en-US" dirty="0" smtClean="0"/>
              <a:t>blink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text-decoration: underline;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textdecoration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caps-prop</a:t>
            </a:r>
            <a:endParaRPr lang="en-US" dirty="0" smtClean="0"/>
          </a:p>
          <a:p>
            <a:r>
              <a:rPr lang="en-US" dirty="0" smtClean="0"/>
              <a:t>Transforms the text to some case</a:t>
            </a:r>
          </a:p>
          <a:p>
            <a:r>
              <a:rPr lang="en-US" dirty="0" smtClean="0"/>
              <a:t>Can be none</a:t>
            </a:r>
            <a:r>
              <a:rPr lang="en-US" dirty="0"/>
              <a:t>, uppercase, lowercase, capitalize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text-transform: uppercase;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texttransform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propdef-letter-spacing</a:t>
            </a:r>
            <a:endParaRPr lang="en-US" dirty="0" smtClean="0"/>
          </a:p>
          <a:p>
            <a:r>
              <a:rPr lang="en-US" dirty="0" smtClean="0"/>
              <a:t>Adds space between the letters</a:t>
            </a:r>
          </a:p>
          <a:p>
            <a:r>
              <a:rPr lang="en-US" dirty="0" smtClean="0"/>
              <a:t>Can be normal, length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letter-spacing: 2px;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1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propdef-word-spacing</a:t>
            </a:r>
            <a:endParaRPr lang="en-US" dirty="0" smtClean="0"/>
          </a:p>
          <a:p>
            <a:r>
              <a:rPr lang="en-US" dirty="0" smtClean="0"/>
              <a:t>Adds space between the words</a:t>
            </a:r>
          </a:p>
          <a:p>
            <a:r>
              <a:rPr lang="en-US" dirty="0" smtClean="0"/>
              <a:t>Can be normal, length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word-spacing: 1em;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</a:t>
            </a:r>
            <a:r>
              <a:rPr lang="en-US" dirty="0" smtClean="0"/>
              <a:t>)</a:t>
            </a:r>
          </a:p>
          <a:p>
            <a:r>
              <a:rPr lang="en-US" dirty="0"/>
              <a:t>border – size, type, </a:t>
            </a:r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id="big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big.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id="small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small.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#big { position: absolute; top: 0; left: 0; width: 400px; height: 400px; background: red;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#small { position: absolute; right: 0; bottom: 0; width: 100px; height: 100px; background: yellow;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20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http://www.w3.org/TR/CSS2/box.html - border-</a:t>
            </a:r>
            <a:r>
              <a:rPr lang="en-US" dirty="0" smtClean="0">
                <a:hlinkClick r:id="rId2"/>
              </a:rPr>
              <a:t>properties</a:t>
            </a:r>
            <a:endParaRPr lang="en-US" dirty="0" smtClean="0"/>
          </a:p>
          <a:p>
            <a:r>
              <a:rPr lang="en-US" dirty="0" smtClean="0"/>
              <a:t>Sets the border properties</a:t>
            </a:r>
            <a:endParaRPr lang="en-US" dirty="0" smtClean="0"/>
          </a:p>
          <a:p>
            <a:r>
              <a:rPr lang="en-US" dirty="0" smtClean="0"/>
              <a:t>Four sides: top, left, right, bottom</a:t>
            </a:r>
          </a:p>
          <a:p>
            <a:r>
              <a:rPr lang="en-US" dirty="0" smtClean="0"/>
              <a:t>border-top-width, border-left-width, border-right-width, border-bottom-width, border-width: thin, medium, thick, 2px</a:t>
            </a:r>
          </a:p>
          <a:p>
            <a:r>
              <a:rPr lang="en-US" dirty="0"/>
              <a:t>border-top</a:t>
            </a:r>
            <a:r>
              <a:rPr lang="en-US" dirty="0" smtClean="0"/>
              <a:t>-color,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: color, transparent</a:t>
            </a:r>
          </a:p>
          <a:p>
            <a:r>
              <a:rPr lang="en-US" dirty="0"/>
              <a:t>border-top</a:t>
            </a:r>
            <a:r>
              <a:rPr lang="en-US" dirty="0" smtClean="0"/>
              <a:t>-style,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: none, dotted, dashed, solid, double, groove, ridge, inset, outset</a:t>
            </a:r>
          </a:p>
          <a:p>
            <a:r>
              <a:rPr lang="en-US" dirty="0" smtClean="0"/>
              <a:t>border: width, style, </a:t>
            </a:r>
            <a:r>
              <a:rPr lang="en-US" dirty="0" smtClean="0"/>
              <a:t>color</a:t>
            </a:r>
          </a:p>
          <a:p>
            <a:r>
              <a:rPr lang="en-US" dirty="0" smtClean="0">
                <a:latin typeface="Courier New"/>
                <a:cs typeface="Courier New"/>
              </a:rPr>
              <a:t>border: 1px solid #000;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Forgot to mention tutorials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Fake assignment submission</a:t>
            </a:r>
          </a:p>
          <a:p>
            <a:r>
              <a:rPr lang="en-US" dirty="0" smtClean="0"/>
              <a:t>Discuss theme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paper</a:t>
            </a:r>
          </a:p>
          <a:p>
            <a:r>
              <a:rPr lang="en-US" dirty="0" smtClean="0"/>
              <a:t>Make a grid (or use grid paper)</a:t>
            </a:r>
          </a:p>
          <a:p>
            <a:r>
              <a:rPr lang="en-US" dirty="0" smtClean="0"/>
              <a:t>Sketch your design</a:t>
            </a:r>
          </a:p>
          <a:p>
            <a:pPr lvl="1"/>
            <a:r>
              <a:rPr lang="en-US" dirty="0" smtClean="0"/>
              <a:t>Use scribble lines or filler for text</a:t>
            </a:r>
          </a:p>
          <a:p>
            <a:r>
              <a:rPr lang="en-US" dirty="0" smtClean="0"/>
              <a:t>Add color</a:t>
            </a:r>
          </a:p>
          <a:p>
            <a:r>
              <a:rPr lang="en-US" dirty="0" smtClean="0"/>
              <a:t>Can use digital tools instead of paper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- </a:t>
            </a:r>
            <a:r>
              <a:rPr lang="en-US" u="sng" dirty="0">
                <a:hlinkClick r:id="rId3"/>
              </a:rPr>
              <a:t>http://www.midwestvirtualtour.com/tours/target%20field/target%20field_target%20field%20rough2.html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http://thewildernessdowntown.com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3164</TotalTime>
  <Words>2152</Words>
  <Application>Microsoft Macintosh PowerPoint</Application>
  <PresentationFormat>On-screen Show (4:3)</PresentationFormat>
  <Paragraphs>270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Class Four</vt:lpstr>
      <vt:lpstr>Overview</vt:lpstr>
      <vt:lpstr>What’s New?</vt:lpstr>
      <vt:lpstr>Quiz Time</vt:lpstr>
      <vt:lpstr>Website Autopsy</vt:lpstr>
      <vt:lpstr>Lesson: What is CSS 2?</vt:lpstr>
      <vt:lpstr>Anatomy of a Rule</vt:lpstr>
      <vt:lpstr>Selectors</vt:lpstr>
      <vt:lpstr>Example</vt:lpstr>
      <vt:lpstr>Colors &amp; Typography</vt:lpstr>
      <vt:lpstr>color</vt:lpstr>
      <vt:lpstr>background</vt:lpstr>
      <vt:lpstr>font-style</vt:lpstr>
      <vt:lpstr>font-variant</vt:lpstr>
      <vt:lpstr>font-weight</vt:lpstr>
      <vt:lpstr>font-size</vt:lpstr>
      <vt:lpstr>font-family</vt:lpstr>
      <vt:lpstr>line-height</vt:lpstr>
      <vt:lpstr>font Shortcut</vt:lpstr>
      <vt:lpstr>text-indent</vt:lpstr>
      <vt:lpstr>text-align</vt:lpstr>
      <vt:lpstr>text-decoration</vt:lpstr>
      <vt:lpstr>text-transform</vt:lpstr>
      <vt:lpstr>letter-spacing</vt:lpstr>
      <vt:lpstr>word-spacing</vt:lpstr>
      <vt:lpstr>Layout</vt:lpstr>
      <vt:lpstr>position</vt:lpstr>
      <vt:lpstr>border</vt:lpstr>
      <vt:lpstr>Exercise / Activity</vt:lpstr>
      <vt:lpstr>Break</vt:lpstr>
      <vt:lpstr>Lesson: Chapter 2</vt:lpstr>
      <vt:lpstr>Storyboards</vt:lpstr>
      <vt:lpstr>Exercise &amp; Activity</vt:lpstr>
      <vt:lpstr>Class Five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195</cp:revision>
  <dcterms:created xsi:type="dcterms:W3CDTF">2011-09-17T02:58:40Z</dcterms:created>
  <dcterms:modified xsi:type="dcterms:W3CDTF">2011-10-02T19:53:49Z</dcterms:modified>
</cp:coreProperties>
</file>