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42" r:id="rId4"/>
    <p:sldId id="258" r:id="rId5"/>
    <p:sldId id="259" r:id="rId6"/>
    <p:sldId id="312" r:id="rId7"/>
    <p:sldId id="399" r:id="rId8"/>
    <p:sldId id="400" r:id="rId9"/>
    <p:sldId id="401" r:id="rId10"/>
    <p:sldId id="402" r:id="rId11"/>
    <p:sldId id="411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10/31/11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en.wikipedia.org/wiki/Golden_ratio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Frameworks help (sound familiar)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style album listing?</a:t>
            </a:r>
          </a:p>
          <a:p>
            <a:r>
              <a:rPr lang="en-US" dirty="0" smtClean="0"/>
              <a:t>Which is more important?</a:t>
            </a:r>
          </a:p>
          <a:p>
            <a:r>
              <a:rPr lang="en-US" dirty="0" smtClean="0"/>
              <a:t>You need content for a website</a:t>
            </a:r>
          </a:p>
          <a:p>
            <a:r>
              <a:rPr lang="en-US" dirty="0" smtClean="0"/>
              <a:t>You need style for users to enjoy a website</a:t>
            </a:r>
          </a:p>
          <a:p>
            <a:r>
              <a:rPr lang="en-US" dirty="0" smtClean="0"/>
              <a:t>Must complement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require images</a:t>
            </a:r>
          </a:p>
          <a:p>
            <a:r>
              <a:rPr lang="en-US" dirty="0" smtClean="0"/>
              <a:t>Can require CSS positioning</a:t>
            </a:r>
          </a:p>
          <a:p>
            <a:r>
              <a:rPr lang="en-US" dirty="0" smtClean="0"/>
              <a:t>Use a background image to create "faux" stripes of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 beings like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Ratio: 1.618… </a:t>
            </a:r>
            <a:r>
              <a:rPr lang="en-US" dirty="0" smtClean="0">
                <a:hlinkClick r:id="rId3"/>
              </a:rPr>
              <a:t>http://en.wikipedia.org/wiki/Golden_ratio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content should get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Symmetrical balance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 when elements on either side of a line (either horizontal or vertical) have the same weight.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Asymmetrical balance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 when the weight of a site’s elements is not evenly distributed around a central line.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10/31/11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8.xml"/><Relationship Id="rId3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olden_rati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Eight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and Design (Part 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Golden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require images</a:t>
            </a:r>
          </a:p>
          <a:p>
            <a:r>
              <a:rPr lang="en-US" dirty="0" smtClean="0"/>
              <a:t>Can require CSS positioning</a:t>
            </a:r>
          </a:p>
          <a:p>
            <a:r>
              <a:rPr lang="en-US" dirty="0" smtClean="0"/>
              <a:t>Use a background image to create "faux" stripes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" action="ppaction://hlinkshowjump?jump=lastslide"/>
              </a:rPr>
              <a:t>Finally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pic>
        <p:nvPicPr>
          <p:cNvPr id="4" name="Content Placeholder 3" descr="2766414097_a8446d7916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1" b="6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868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Ratio</a:t>
            </a:r>
            <a:endParaRPr lang="en-US" dirty="0"/>
          </a:p>
        </p:txBody>
      </p:sp>
      <p:pic>
        <p:nvPicPr>
          <p:cNvPr id="4" name="Content Placeholder 3" descr="1542225093_cf81807648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1" b="6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890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136926303_a3d0bb0767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r="5015"/>
          <a:stretch>
            <a:fillRect/>
          </a:stretch>
        </p:blipFill>
        <p:spPr>
          <a:xfrm>
            <a:off x="1463675" y="1143000"/>
            <a:ext cx="6196013" cy="4579938"/>
          </a:xfrm>
        </p:spPr>
      </p:pic>
    </p:spTree>
    <p:extLst>
      <p:ext uri="{BB962C8B-B14F-4D97-AF65-F5344CB8AC3E}">
        <p14:creationId xmlns:p14="http://schemas.microsoft.com/office/powerpoint/2010/main" val="308338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Symmetrical balance</a:t>
            </a:r>
          </a:p>
        </p:txBody>
      </p:sp>
      <p:pic>
        <p:nvPicPr>
          <p:cNvPr id="7" name="Content Placeholder 6" descr="2698783482_20e1437b3d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6" b="11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691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Asymmetrical </a:t>
            </a:r>
            <a:r>
              <a:rPr lang="en-US" dirty="0" smtClean="0"/>
              <a:t>balance</a:t>
            </a:r>
            <a:endParaRPr lang="en-US" dirty="0"/>
          </a:p>
        </p:txBody>
      </p:sp>
      <p:pic>
        <p:nvPicPr>
          <p:cNvPr id="4" name="Content Placeholder 3" descr="3168102590_f84d113bd4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b="28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866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4" name="Content Placeholder 3" descr="2736962559_ee95553b22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b="28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36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vs. Style</a:t>
            </a:r>
            <a:endParaRPr lang="en-US" dirty="0"/>
          </a:p>
        </p:txBody>
      </p:sp>
      <p:pic>
        <p:nvPicPr>
          <p:cNvPr id="4" name="Content Placeholder 3" descr="4242800364_21c5a4a970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" b="43293"/>
          <a:stretch/>
        </p:blipFill>
        <p:spPr>
          <a:xfrm>
            <a:off x="1463040" y="2020067"/>
            <a:ext cx="6196405" cy="3603812"/>
          </a:xfrm>
        </p:spPr>
      </p:pic>
    </p:spTree>
    <p:extLst>
      <p:ext uri="{BB962C8B-B14F-4D97-AF65-F5344CB8AC3E}">
        <p14:creationId xmlns:p14="http://schemas.microsoft.com/office/powerpoint/2010/main" val="288811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Golden Ratios</a:t>
            </a:r>
            <a:endParaRPr lang="en-US" dirty="0"/>
          </a:p>
        </p:txBody>
      </p:sp>
      <p:pic>
        <p:nvPicPr>
          <p:cNvPr id="4" name="Content Placeholder 3" descr="387233134_83778451d9_z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8" b="19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209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Nine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/>
              <a:t>W</a:t>
            </a:r>
            <a:r>
              <a:rPr lang="en-US" dirty="0" smtClean="0"/>
              <a:t>ith Color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dirty="0" smtClean="0"/>
              <a:t>: </a:t>
            </a:r>
            <a:r>
              <a:rPr lang="en-US" dirty="0"/>
              <a:t>Read Chapter 5, personify your homepage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Vote!</a:t>
            </a:r>
          </a:p>
          <a:p>
            <a:pPr lvl="1"/>
            <a:r>
              <a:rPr lang="en-US" dirty="0"/>
              <a:t>Informative </a:t>
            </a:r>
            <a:r>
              <a:rPr lang="en-US" dirty="0" smtClean="0"/>
              <a:t>slides?</a:t>
            </a:r>
            <a:endParaRPr lang="en-US" dirty="0"/>
          </a:p>
          <a:p>
            <a:pPr lvl="1"/>
            <a:r>
              <a:rPr lang="en-US" dirty="0" smtClean="0"/>
              <a:t>Entertaining slides?</a:t>
            </a:r>
            <a:endParaRPr lang="en-US" dirty="0" smtClean="0"/>
          </a:p>
          <a:p>
            <a:r>
              <a:rPr lang="en-US" dirty="0" smtClean="0"/>
              <a:t>Guest </a:t>
            </a:r>
            <a:r>
              <a:rPr lang="en-US" dirty="0" smtClean="0"/>
              <a:t>speaker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Tara Adamson, graphic / web designer</a:t>
            </a:r>
          </a:p>
          <a:p>
            <a:pPr lvl="1"/>
            <a:r>
              <a:rPr lang="en-US" dirty="0" smtClean="0"/>
              <a:t>What do you want to know?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Informative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beings like grids</a:t>
            </a:r>
          </a:p>
          <a:p>
            <a:r>
              <a:rPr lang="en-US" dirty="0" smtClean="0"/>
              <a:t>Golden Ratio: 1.618… </a:t>
            </a:r>
            <a:r>
              <a:rPr lang="en-US" dirty="0" smtClean="0">
                <a:hlinkClick r:id="rId2"/>
              </a:rPr>
              <a:t>http://en.wikipedia.org/wiki/Golden_ratio</a:t>
            </a:r>
            <a:endParaRPr lang="en-US" dirty="0" smtClean="0"/>
          </a:p>
          <a:p>
            <a:r>
              <a:rPr lang="en-US" dirty="0" smtClean="0"/>
              <a:t>Rule of thirds</a:t>
            </a:r>
          </a:p>
          <a:p>
            <a:r>
              <a:rPr lang="en-US" dirty="0" smtClean="0"/>
              <a:t>Important content should get weight</a:t>
            </a:r>
          </a:p>
          <a:p>
            <a:r>
              <a:rPr lang="en-US" dirty="0" smtClean="0"/>
              <a:t>Symmetrical balance vs. Asymmetrical balance</a:t>
            </a:r>
          </a:p>
          <a:p>
            <a:r>
              <a:rPr lang="en-US" dirty="0" smtClean="0"/>
              <a:t>Frameworks help (sound familiar)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4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vs.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style album listing?</a:t>
            </a:r>
          </a:p>
          <a:p>
            <a:r>
              <a:rPr lang="en-US" dirty="0" smtClean="0"/>
              <a:t>Which is more important?</a:t>
            </a:r>
          </a:p>
          <a:p>
            <a:r>
              <a:rPr lang="en-US" dirty="0" smtClean="0"/>
              <a:t>You need content for a website</a:t>
            </a:r>
          </a:p>
          <a:p>
            <a:r>
              <a:rPr lang="en-US" dirty="0" smtClean="0"/>
              <a:t>You need style for users to enjoy a website</a:t>
            </a:r>
          </a:p>
          <a:p>
            <a:r>
              <a:rPr lang="en-US" dirty="0" smtClean="0"/>
              <a:t>Must complement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6689</TotalTime>
  <Words>343</Words>
  <Application>Microsoft Macintosh PowerPoint</Application>
  <PresentationFormat>On-screen Show (4:3)</PresentationFormat>
  <Paragraphs>81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Class Eight</vt:lpstr>
      <vt:lpstr>Overview</vt:lpstr>
      <vt:lpstr>What’s New?</vt:lpstr>
      <vt:lpstr>Quiz Time</vt:lpstr>
      <vt:lpstr>Website Autopsy</vt:lpstr>
      <vt:lpstr>Break</vt:lpstr>
      <vt:lpstr>The Chapter</vt:lpstr>
      <vt:lpstr>Grids</vt:lpstr>
      <vt:lpstr>Content vs. Style</vt:lpstr>
      <vt:lpstr>Vertical Golden Ratios</vt:lpstr>
      <vt:lpstr>PowerPoint Presentation</vt:lpstr>
      <vt:lpstr>Grids</vt:lpstr>
      <vt:lpstr>Golden Ratio</vt:lpstr>
      <vt:lpstr>PowerPoint Presentation</vt:lpstr>
      <vt:lpstr>Symmetrical balance</vt:lpstr>
      <vt:lpstr>Asymmetrical balance</vt:lpstr>
      <vt:lpstr>Frameworks</vt:lpstr>
      <vt:lpstr>Content vs. Style</vt:lpstr>
      <vt:lpstr>Vertical Golden Ratios</vt:lpstr>
      <vt:lpstr>Class Nine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319</cp:revision>
  <dcterms:created xsi:type="dcterms:W3CDTF">2011-09-17T02:58:40Z</dcterms:created>
  <dcterms:modified xsi:type="dcterms:W3CDTF">2011-11-01T03:10:43Z</dcterms:modified>
</cp:coreProperties>
</file>