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00" r:id="rId4"/>
    <p:sldId id="402" r:id="rId5"/>
    <p:sldId id="401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03" r:id="rId17"/>
    <p:sldId id="39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majorlefty</a:t>
            </a:r>
            <a:r>
              <a:rPr lang="en-US" dirty="0" smtClean="0"/>
              <a:t>/820516039/sizes/m/in/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dystopos</a:t>
            </a:r>
            <a:r>
              <a:rPr lang="en-US" dirty="0" smtClean="0"/>
              <a:t>/5176673982/sizes/m/in/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majorlefty</a:t>
            </a:r>
            <a:r>
              <a:rPr lang="en-US" dirty="0" smtClean="0"/>
              <a:t>/820516039/sizes/m/in/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jasonbachman</a:t>
            </a:r>
            <a:r>
              <a:rPr lang="en-US" dirty="0" smtClean="0"/>
              <a:t>/4177519542/sizes/z/in/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http://www.w3.org/html/logo/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http://www.w3.org/html/logo/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carnero</a:t>
            </a:r>
            <a:r>
              <a:rPr lang="en-US" dirty="0" smtClean="0"/>
              <a:t>/4728435040/sizes/m/in/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mccready</a:t>
            </a:r>
            <a:r>
              <a:rPr lang="en-US" dirty="0" smtClean="0"/>
              <a:t>/6473842721/sizes/m/in/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thomashawk</a:t>
            </a:r>
            <a:r>
              <a:rPr lang="en-US" dirty="0" smtClean="0"/>
              <a:t>/2681744739/sizes/m/in/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12/13/11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ritemaps.com/" TargetMode="External"/><Relationship Id="rId4" Type="http://schemas.openxmlformats.org/officeDocument/2006/relationships/hyperlink" Target="http://chrispederick.com/work/web-developer/" TargetMode="External"/><Relationship Id="rId5" Type="http://schemas.openxmlformats.org/officeDocument/2006/relationships/hyperlink" Target="http://csstidy.sourceforge.net/" TargetMode="External"/><Relationship Id="rId6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pencil.evolus.vn/en-US/Home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dlebury.edu/%23story276576" TargetMode="External"/><Relationship Id="rId4" Type="http://schemas.openxmlformats.org/officeDocument/2006/relationships/hyperlink" Target="http://soulwire.co.uk/hello" TargetMode="External"/><Relationship Id="rId5" Type="http://schemas.openxmlformats.org/officeDocument/2006/relationships/hyperlink" Target="http://abc.g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Presentations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Developing web 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4565" r="1456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Websites that do something</a:t>
            </a:r>
          </a:p>
          <a:p>
            <a:r>
              <a:rPr lang="en-US" dirty="0" smtClean="0"/>
              <a:t>Server-side language: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ColdFusion</a:t>
            </a:r>
          </a:p>
          <a:p>
            <a:pPr lvl="1"/>
            <a:r>
              <a:rPr lang="en-US" dirty="0" smtClean="0"/>
              <a:t>Ruby on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3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Rhythm in your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Repetition of design elements</a:t>
            </a:r>
          </a:p>
          <a:p>
            <a:r>
              <a:rPr lang="en-US" dirty="0" smtClean="0"/>
              <a:t>Repeat common element or theme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4571" b="-34571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275522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Text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Scannable</a:t>
            </a:r>
            <a:r>
              <a:rPr lang="en-US" dirty="0" smtClean="0"/>
              <a:t> text isn't necessarily legible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rcRect l="16696" r="16696"/>
          <a:stretch>
            <a:fillRect/>
          </a:stretch>
        </p:blipFill>
        <p:spPr>
          <a:xfrm>
            <a:off x="1298575" y="2120900"/>
            <a:ext cx="3200400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 Match link names with destination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Maintains consistency</a:t>
            </a:r>
          </a:p>
          <a:p>
            <a:r>
              <a:rPr lang="en-US" dirty="0" smtClean="0"/>
              <a:t>Also helps with SEO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9254" r="9254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311279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Contrast in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6696" r="16696"/>
          <a:stretch>
            <a:fillRect/>
          </a:stretch>
        </p:blipFill>
        <p:spPr>
          <a:xfrm>
            <a:off x="1298575" y="2120900"/>
            <a:ext cx="3200400" cy="36036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Use contrast in layout</a:t>
            </a:r>
          </a:p>
          <a:p>
            <a:r>
              <a:rPr lang="en-US" dirty="0" smtClean="0"/>
              <a:t>Creates 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Tools for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Pencil project: </a:t>
            </a:r>
            <a:r>
              <a:rPr lang="en-US" dirty="0">
                <a:hlinkClick r:id="rId2"/>
              </a:rPr>
              <a:t>http://pencil.evolus.vn/en-US/</a:t>
            </a:r>
            <a:r>
              <a:rPr lang="en-US" dirty="0" smtClean="0">
                <a:hlinkClick r:id="rId2"/>
              </a:rPr>
              <a:t>Home.aspx</a:t>
            </a:r>
            <a:endParaRPr lang="en-US" dirty="0" smtClean="0"/>
          </a:p>
          <a:p>
            <a:r>
              <a:rPr lang="en-US" dirty="0" err="1" smtClean="0"/>
              <a:t>WriteMaps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http://writemaps.com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Web Developer: </a:t>
            </a:r>
            <a:r>
              <a:rPr lang="en-US" dirty="0">
                <a:hlinkClick r:id="rId4"/>
              </a:rPr>
              <a:t>http://chrispederick.com/work/web-developer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CSSTidy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http://csstidy.sourceforge.net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Firebug: </a:t>
            </a:r>
            <a:r>
              <a:rPr lang="en-US" dirty="0">
                <a:hlinkClick r:id="rId6"/>
              </a:rPr>
              <a:t>http://getfirebug.com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Holidays!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Autopsy</a:t>
            </a:r>
          </a:p>
          <a:p>
            <a:r>
              <a:rPr lang="en-US" dirty="0" smtClean="0"/>
              <a:t>The Chapter</a:t>
            </a:r>
          </a:p>
          <a:p>
            <a:r>
              <a:rPr lang="en-US" dirty="0" smtClean="0"/>
              <a:t>Portfolio Presentations</a:t>
            </a:r>
          </a:p>
          <a:p>
            <a:r>
              <a:rPr lang="en-US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http://www.middlebury.edu/#</a:t>
            </a:r>
            <a:r>
              <a:rPr lang="en-US" dirty="0" smtClean="0">
                <a:hlinkClick r:id="rId3"/>
              </a:rPr>
              <a:t>story276576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http://soulwire.co.uk/</a:t>
            </a:r>
            <a:r>
              <a:rPr lang="en-US" dirty="0" smtClean="0">
                <a:hlinkClick r:id="rId4"/>
              </a:rPr>
              <a:t>hello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http://abc.go.com</a:t>
            </a:r>
            <a:r>
              <a:rPr lang="en-US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00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51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Cross</a:t>
            </a:r>
            <a:r>
              <a:rPr lang="en-US" dirty="0"/>
              <a:t>-</a:t>
            </a:r>
            <a:r>
              <a:rPr lang="en-US" dirty="0" smtClean="0"/>
              <a:t>cultural &amp;</a:t>
            </a:r>
            <a:br>
              <a:rPr lang="en-US" dirty="0" smtClean="0"/>
            </a:br>
            <a:r>
              <a:rPr lang="en-US" dirty="0" smtClean="0"/>
              <a:t>International </a:t>
            </a:r>
            <a:r>
              <a:rPr lang="en-US" dirty="0"/>
              <a:t>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5525" r="552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Icons have different meanings</a:t>
            </a:r>
          </a:p>
          <a:p>
            <a:r>
              <a:rPr lang="en-US" dirty="0" smtClean="0"/>
              <a:t>Language differences</a:t>
            </a:r>
          </a:p>
          <a:p>
            <a:r>
              <a:rPr lang="en-US" dirty="0" smtClean="0"/>
              <a:t>Cultural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The future of web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 5 vs. XHTML 2</a:t>
            </a:r>
          </a:p>
          <a:p>
            <a:r>
              <a:rPr lang="en-US" dirty="0"/>
              <a:t>XHTML 2 is dead</a:t>
            </a:r>
          </a:p>
          <a:p>
            <a:r>
              <a:rPr lang="en-US" dirty="0"/>
              <a:t>Pretty good support for HTML 5 </a:t>
            </a:r>
            <a:r>
              <a:rPr lang="en-US" dirty="0" smtClean="0"/>
              <a:t>already</a:t>
            </a:r>
          </a:p>
          <a:p>
            <a:r>
              <a:rPr lang="en-US" dirty="0" smtClean="0"/>
              <a:t>HTML 5 written for web apps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6324" b="-63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06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The future of CSS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6808" r="1680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</a:p>
          <a:p>
            <a:r>
              <a:rPr lang="en-US" dirty="0" smtClean="0"/>
              <a:t>WOFF</a:t>
            </a:r>
          </a:p>
          <a:p>
            <a:r>
              <a:rPr lang="en-US" dirty="0" smtClean="0"/>
              <a:t>Rounded corners</a:t>
            </a:r>
          </a:p>
          <a:p>
            <a:r>
              <a:rPr lang="en-US" dirty="0" smtClean="0"/>
              <a:t>Shadows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3690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Designing 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Mobile much more prevalent</a:t>
            </a:r>
          </a:p>
          <a:p>
            <a:r>
              <a:rPr lang="en-US" dirty="0" smtClean="0"/>
              <a:t>Smaller screen size</a:t>
            </a:r>
          </a:p>
          <a:p>
            <a:r>
              <a:rPr lang="en-US" dirty="0" smtClean="0"/>
              <a:t>Data plans</a:t>
            </a:r>
          </a:p>
          <a:p>
            <a:r>
              <a:rPr lang="en-US" dirty="0" smtClean="0"/>
              <a:t>"Wild West" for browsers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20317" r="20317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295323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8095</TotalTime>
  <Words>441</Words>
  <Application>Microsoft Macintosh PowerPoint</Application>
  <PresentationFormat>On-screen Show (4:3)</PresentationFormat>
  <Paragraphs>89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Fourteen</vt:lpstr>
      <vt:lpstr>Overview</vt:lpstr>
      <vt:lpstr>Website Autopsy</vt:lpstr>
      <vt:lpstr>Break</vt:lpstr>
      <vt:lpstr>The Chapter</vt:lpstr>
      <vt:lpstr>1. Cross-cultural &amp; International design</vt:lpstr>
      <vt:lpstr>2. The future of web markup</vt:lpstr>
      <vt:lpstr>3. The future of CSS</vt:lpstr>
      <vt:lpstr>4. Designing for mobile</vt:lpstr>
      <vt:lpstr>5. Developing web applications</vt:lpstr>
      <vt:lpstr>6. Rhythm in your layout</vt:lpstr>
      <vt:lpstr>7. Text contrast</vt:lpstr>
      <vt:lpstr>8. Match link names with destination page</vt:lpstr>
      <vt:lpstr>9. Contrast in layout</vt:lpstr>
      <vt:lpstr>10. Tools for design</vt:lpstr>
      <vt:lpstr>Break</vt:lpstr>
      <vt:lpstr>Portfolio Presentations</vt:lpstr>
      <vt:lpstr>Happy Holidays!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399</cp:revision>
  <dcterms:created xsi:type="dcterms:W3CDTF">2011-09-17T02:58:40Z</dcterms:created>
  <dcterms:modified xsi:type="dcterms:W3CDTF">2011-12-14T00:18:53Z</dcterms:modified>
</cp:coreProperties>
</file>