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342" r:id="rId4"/>
    <p:sldId id="258" r:id="rId5"/>
    <p:sldId id="259" r:id="rId6"/>
    <p:sldId id="312" r:id="rId7"/>
    <p:sldId id="400" r:id="rId8"/>
    <p:sldId id="401" r:id="rId9"/>
    <p:sldId id="399" r:id="rId10"/>
    <p:sldId id="402" r:id="rId11"/>
    <p:sldId id="403" r:id="rId12"/>
    <p:sldId id="404" r:id="rId13"/>
    <p:sldId id="407" r:id="rId14"/>
    <p:sldId id="405" r:id="rId15"/>
    <p:sldId id="406" r:id="rId16"/>
    <p:sldId id="408" r:id="rId17"/>
    <p:sldId id="409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0189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11/7/11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uaeincredible</a:t>
            </a:r>
            <a:r>
              <a:rPr lang="en-US" dirty="0" smtClean="0"/>
              <a:t>/231011361/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uckhet</a:t>
            </a:r>
            <a:r>
              <a:rPr lang="en-US" dirty="0" smtClean="0"/>
              <a:t>/368594481/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43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jkownacki</a:t>
            </a:r>
            <a:r>
              <a:rPr lang="en-US" dirty="0" smtClean="0"/>
              <a:t>/4067668954/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9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nhall</a:t>
            </a:r>
            <a:r>
              <a:rPr lang="en-US" dirty="0" smtClean="0"/>
              <a:t>/477025209/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6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11/7/11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schemedesigner.com/" TargetMode="External"/><Relationship Id="rId4" Type="http://schemas.openxmlformats.org/officeDocument/2006/relationships/hyperlink" Target="http://kuler.adobe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Nine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 With Color</a:t>
            </a:r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9Fools?</a:t>
            </a:r>
            <a:endParaRPr lang="en-US" dirty="0"/>
          </a:p>
        </p:txBody>
      </p:sp>
      <p:pic>
        <p:nvPicPr>
          <p:cNvPr id="6" name="Content Placeholder 5" descr="How do I join 9rules?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75" r="-11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541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20373" r="20373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Creates emotion</a:t>
            </a:r>
          </a:p>
          <a:p>
            <a:pPr lvl="1"/>
            <a:r>
              <a:rPr lang="en-US" dirty="0" smtClean="0"/>
              <a:t>Red = excitement</a:t>
            </a:r>
          </a:p>
          <a:p>
            <a:pPr lvl="1"/>
            <a:r>
              <a:rPr lang="en-US" dirty="0" smtClean="0"/>
              <a:t>Blue = comfort</a:t>
            </a:r>
          </a:p>
          <a:p>
            <a:pPr lvl="1"/>
            <a:r>
              <a:rPr lang="en-US" dirty="0" smtClean="0"/>
              <a:t>Purple = dignity</a:t>
            </a:r>
          </a:p>
          <a:p>
            <a:r>
              <a:rPr lang="en-US" dirty="0" smtClean="0"/>
              <a:t>No different than other artistic media</a:t>
            </a:r>
          </a:p>
        </p:txBody>
      </p:sp>
    </p:spTree>
    <p:extLst>
      <p:ext uri="{BB962C8B-B14F-4D97-AF65-F5344CB8AC3E}">
        <p14:creationId xmlns:p14="http://schemas.microsoft.com/office/powerpoint/2010/main" val="369559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Wheel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25507" t="44" r="11632" b="-44"/>
          <a:stretch/>
        </p:blipFill>
        <p:spPr>
          <a:xfrm>
            <a:off x="1298575" y="2120900"/>
            <a:ext cx="3200400" cy="3603625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Helpful for visually showing color relationships</a:t>
            </a:r>
          </a:p>
          <a:p>
            <a:r>
              <a:rPr lang="en-US" dirty="0" smtClean="0"/>
              <a:t>Complementary colors live across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1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Color Wheel</a:t>
            </a:r>
            <a:endParaRPr lang="en-US" dirty="0"/>
          </a:p>
        </p:txBody>
      </p:sp>
      <p:pic>
        <p:nvPicPr>
          <p:cNvPr id="5" name="Content Placeholder 4" descr="kuler.jp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9" t="-11" r="32741" b="11"/>
          <a:stretch/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http://colorschemedesigner.com/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http://kuler.adobe.com/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schemes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t="4500" b="11050"/>
          <a:stretch/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 grouping of colors that go well together</a:t>
            </a:r>
          </a:p>
          <a:p>
            <a:r>
              <a:rPr lang="en-US" dirty="0" smtClean="0"/>
              <a:t>Start with a base color</a:t>
            </a:r>
          </a:p>
          <a:p>
            <a:r>
              <a:rPr lang="en-US" dirty="0" smtClean="0"/>
              <a:t>Pick other colors using a certain scheme or pattern</a:t>
            </a:r>
          </a:p>
        </p:txBody>
      </p:sp>
    </p:spTree>
    <p:extLst>
      <p:ext uri="{BB962C8B-B14F-4D97-AF65-F5344CB8AC3E}">
        <p14:creationId xmlns:p14="http://schemas.microsoft.com/office/powerpoint/2010/main" val="161061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Triadic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Three colors</a:t>
            </a:r>
          </a:p>
          <a:p>
            <a:r>
              <a:rPr lang="en-US" dirty="0" smtClean="0"/>
              <a:t>Additional colors equally spaced from base color</a:t>
            </a:r>
            <a:endParaRPr lang="en-US" dirty="0"/>
          </a:p>
        </p:txBody>
      </p:sp>
      <p:pic>
        <p:nvPicPr>
          <p:cNvPr id="8" name="Content Placeholder 7" descr="Head_First_Web_Design.pdf (page 205 of 497)-2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501" b="-47501"/>
          <a:stretch>
            <a:fillRect/>
          </a:stretch>
        </p:blipFill>
        <p:spPr>
          <a:xfrm>
            <a:off x="1298575" y="2120900"/>
            <a:ext cx="3200400" cy="3603625"/>
          </a:xfrm>
        </p:spPr>
      </p:pic>
    </p:spTree>
    <p:extLst>
      <p:ext uri="{BB962C8B-B14F-4D97-AF65-F5344CB8AC3E}">
        <p14:creationId xmlns:p14="http://schemas.microsoft.com/office/powerpoint/2010/main" val="80646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Tetradic</a:t>
            </a:r>
            <a:endParaRPr lang="en-US" dirty="0"/>
          </a:p>
        </p:txBody>
      </p:sp>
      <p:pic>
        <p:nvPicPr>
          <p:cNvPr id="5" name="Content Placeholder 4" descr="Head_First_Web_Design.pdf (page 216 of 497)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12" b="-6012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Four colors</a:t>
            </a:r>
          </a:p>
          <a:p>
            <a:r>
              <a:rPr lang="en-US" dirty="0" smtClean="0"/>
              <a:t>AKA double complementary scheme</a:t>
            </a:r>
            <a:endParaRPr lang="en-US" dirty="0"/>
          </a:p>
          <a:p>
            <a:r>
              <a:rPr lang="en-US" dirty="0" smtClean="0"/>
              <a:t>2 pairs of colors about 20° apart</a:t>
            </a:r>
          </a:p>
        </p:txBody>
      </p:sp>
    </p:spTree>
    <p:extLst>
      <p:ext uri="{BB962C8B-B14F-4D97-AF65-F5344CB8AC3E}">
        <p14:creationId xmlns:p14="http://schemas.microsoft.com/office/powerpoint/2010/main" val="21006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24670" t="-11" r="8722" b="11"/>
          <a:stretch/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There are no rules</a:t>
            </a:r>
          </a:p>
          <a:p>
            <a:r>
              <a:rPr lang="en-US" dirty="0" smtClean="0"/>
              <a:t>Create contrast</a:t>
            </a:r>
          </a:p>
          <a:p>
            <a:r>
              <a:rPr lang="en-US" dirty="0" smtClean="0"/>
              <a:t>Use dominant colors to emphasize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3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Smart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Kamie</a:t>
            </a:r>
            <a:r>
              <a:rPr lang="en-US" dirty="0" smtClean="0"/>
              <a:t> was the only vote, so she has decided the fate of the class slides</a:t>
            </a:r>
          </a:p>
          <a:p>
            <a:pPr lvl="1"/>
            <a:r>
              <a:rPr lang="en-US" dirty="0" smtClean="0"/>
              <a:t>Slides will be a hybrid</a:t>
            </a:r>
          </a:p>
          <a:p>
            <a:pPr lvl="1"/>
            <a:r>
              <a:rPr lang="en-US" dirty="0" smtClean="0"/>
              <a:t>Class will have more "lab" time</a:t>
            </a:r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2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16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7315</TotalTime>
  <Words>243</Words>
  <Application>Microsoft Macintosh PowerPoint</Application>
  <PresentationFormat>On-screen Show (4:3)</PresentationFormat>
  <Paragraphs>67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Pushpin</vt:lpstr>
      <vt:lpstr>Class Nine</vt:lpstr>
      <vt:lpstr>Overview</vt:lpstr>
      <vt:lpstr>What’s New?</vt:lpstr>
      <vt:lpstr>Quiz Time</vt:lpstr>
      <vt:lpstr>Website Autopsy</vt:lpstr>
      <vt:lpstr>Break</vt:lpstr>
      <vt:lpstr>Guest Speaker</vt:lpstr>
      <vt:lpstr>Break</vt:lpstr>
      <vt:lpstr>The Chapter</vt:lpstr>
      <vt:lpstr>9Fools?</vt:lpstr>
      <vt:lpstr>Color</vt:lpstr>
      <vt:lpstr>Color Wheel</vt:lpstr>
      <vt:lpstr>Digital Color Wheel</vt:lpstr>
      <vt:lpstr>Color schemes</vt:lpstr>
      <vt:lpstr>Triadic</vt:lpstr>
      <vt:lpstr>Tetradic</vt:lpstr>
      <vt:lpstr>The Rules</vt:lpstr>
      <vt:lpstr>Class Ten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336</cp:revision>
  <dcterms:created xsi:type="dcterms:W3CDTF">2011-09-17T02:58:40Z</dcterms:created>
  <dcterms:modified xsi:type="dcterms:W3CDTF">2011-11-08T03:50:22Z</dcterms:modified>
</cp:coreProperties>
</file>