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42" r:id="rId4"/>
    <p:sldId id="258" r:id="rId5"/>
    <p:sldId id="259" r:id="rId6"/>
    <p:sldId id="312" r:id="rId7"/>
    <p:sldId id="388" r:id="rId8"/>
    <p:sldId id="389" r:id="rId9"/>
    <p:sldId id="390" r:id="rId10"/>
    <p:sldId id="391" r:id="rId11"/>
    <p:sldId id="393" r:id="rId12"/>
    <p:sldId id="392" r:id="rId13"/>
    <p:sldId id="394" r:id="rId14"/>
    <p:sldId id="395" r:id="rId15"/>
    <p:sldId id="268" r:id="rId16"/>
    <p:sldId id="384" r:id="rId17"/>
    <p:sldId id="385" r:id="rId18"/>
    <p:sldId id="38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yerweb.com/eric/tools/css/res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960.g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ueprintcss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ucidchart.com/publicSegments/view/4e98bca9-4688-4043-8c86-115a0a7e0d40" TargetMode="External"/><Relationship Id="rId3" Type="http://schemas.openxmlformats.org/officeDocument/2006/relationships/hyperlink" Target="http://www.lucidchart.com/publicSegments/view/4e9b37b2-44c8-498f-bc1d-2ade0adcab1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comics.com//foxtrot/2011/10/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Six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and Design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Meyer's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http://meyerweb.com/eric/tools/css/reset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Fixes differences in web browsers</a:t>
            </a:r>
          </a:p>
          <a:p>
            <a:r>
              <a:rPr lang="en-US" dirty="0" smtClean="0"/>
              <a:t>Removes all default browser properties</a:t>
            </a:r>
          </a:p>
          <a:p>
            <a:r>
              <a:rPr lang="en-US" dirty="0" smtClean="0"/>
              <a:t>Starting point, not end-all-be-all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6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http://960.gs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Gives you a grid for your layout</a:t>
            </a:r>
          </a:p>
          <a:p>
            <a:r>
              <a:rPr lang="en-US" dirty="0" smtClean="0"/>
              <a:t>12 or 16 columns, 960 pixels total</a:t>
            </a:r>
          </a:p>
          <a:p>
            <a:r>
              <a:rPr lang="en-US" dirty="0" smtClean="0"/>
              <a:t>CSS reset</a:t>
            </a:r>
          </a:p>
          <a:p>
            <a:r>
              <a:rPr lang="en-US" dirty="0" smtClean="0"/>
              <a:t>Typography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http://www.blueprintcss.org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Has a lot of features:</a:t>
            </a:r>
          </a:p>
          <a:p>
            <a:pPr lvl="1"/>
            <a:r>
              <a:rPr lang="en-US" dirty="0" smtClean="0"/>
              <a:t>CSS reset</a:t>
            </a:r>
          </a:p>
          <a:p>
            <a:pPr lvl="1"/>
            <a:r>
              <a:rPr lang="en-US" dirty="0" smtClean="0"/>
              <a:t>Grid layout</a:t>
            </a:r>
          </a:p>
          <a:p>
            <a:pPr lvl="1"/>
            <a:r>
              <a:rPr lang="en-US" dirty="0" smtClean="0"/>
              <a:t>Typography</a:t>
            </a:r>
          </a:p>
          <a:p>
            <a:pPr lvl="1"/>
            <a:r>
              <a:rPr lang="en-US" dirty="0" smtClean="0"/>
              <a:t>Form styles</a:t>
            </a:r>
          </a:p>
          <a:p>
            <a:pPr lvl="1"/>
            <a:r>
              <a:rPr lang="en-US" dirty="0" smtClean="0"/>
              <a:t>Print styles</a:t>
            </a:r>
          </a:p>
          <a:p>
            <a:pPr lvl="1"/>
            <a:r>
              <a:rPr lang="en-US" dirty="0" smtClean="0"/>
              <a:t>Other plugins</a:t>
            </a:r>
          </a:p>
          <a:p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803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Five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Storyb</a:t>
            </a:r>
            <a:r>
              <a:rPr lang="en-US" dirty="0" smtClean="0">
                <a:hlinkClick r:id="rId2"/>
              </a:rPr>
              <a:t>oard 1</a:t>
            </a:r>
            <a:endParaRPr lang="en-US" dirty="0" smtClean="0"/>
          </a:p>
          <a:p>
            <a:pPr lvl="1"/>
            <a:r>
              <a:rPr lang="en-US" dirty="0" smtClean="0"/>
              <a:t>Let's do it by hand</a:t>
            </a:r>
          </a:p>
          <a:p>
            <a:pPr lvl="1"/>
            <a:r>
              <a:rPr lang="en-US" dirty="0" smtClean="0"/>
              <a:t>Let's use Blueprint</a:t>
            </a:r>
          </a:p>
          <a:p>
            <a:pPr lvl="1"/>
            <a:r>
              <a:rPr lang="en-US" dirty="0" smtClean="0"/>
              <a:t>Let's use 960</a:t>
            </a:r>
          </a:p>
          <a:p>
            <a:r>
              <a:rPr lang="en-US" dirty="0" smtClean="0">
                <a:hlinkClick r:id="rId3"/>
              </a:rPr>
              <a:t>Storyboard 2</a:t>
            </a:r>
            <a:endParaRPr lang="en-US" dirty="0" smtClean="0"/>
          </a:p>
          <a:p>
            <a:pPr lvl="1"/>
            <a:r>
              <a:rPr lang="en-US" dirty="0" smtClean="0"/>
              <a:t>Let's do it by hand</a:t>
            </a:r>
          </a:p>
          <a:p>
            <a:pPr lvl="1"/>
            <a:r>
              <a:rPr lang="en-US" dirty="0" smtClean="0"/>
              <a:t>Let's use Blueprint</a:t>
            </a:r>
          </a:p>
          <a:p>
            <a:pPr lvl="1"/>
            <a:r>
              <a:rPr lang="en-US" dirty="0" smtClean="0"/>
              <a:t>Let's use 960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83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Your Site (Part 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folder for your website</a:t>
            </a:r>
          </a:p>
          <a:p>
            <a:r>
              <a:rPr lang="en-US" dirty="0" smtClean="0"/>
              <a:t>Create folders for </a:t>
            </a:r>
            <a:r>
              <a:rPr lang="en-US" dirty="0" err="1" smtClean="0"/>
              <a:t>stylesheets</a:t>
            </a:r>
            <a:r>
              <a:rPr lang="en-US" dirty="0" smtClean="0"/>
              <a:t>, images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index.html</a:t>
            </a:r>
            <a:r>
              <a:rPr lang="en-US" dirty="0" smtClean="0"/>
              <a:t> for homepage</a:t>
            </a:r>
          </a:p>
          <a:p>
            <a:r>
              <a:rPr lang="en-US" dirty="0"/>
              <a:t>Create </a:t>
            </a:r>
            <a:r>
              <a:rPr lang="en-US" dirty="0" err="1"/>
              <a:t>screen.css</a:t>
            </a:r>
            <a:endParaRPr lang="en-US" dirty="0"/>
          </a:p>
          <a:p>
            <a:r>
              <a:rPr lang="en-US" dirty="0" smtClean="0"/>
              <a:t>Create folders to match your IA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index.html</a:t>
            </a:r>
            <a:r>
              <a:rPr lang="en-US" dirty="0" smtClean="0"/>
              <a:t> files for each page in 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1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Gather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Brainstorm a theme and visual metaphor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visual metaphor, layout, color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 storyboard on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Card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Markup your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Style your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9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Seven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and Design (Part </a:t>
            </a:r>
            <a:r>
              <a:rPr lang="en-US" dirty="0" smtClean="0"/>
              <a:t>II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4 </a:t>
            </a:r>
            <a:r>
              <a:rPr lang="da-DK" dirty="0"/>
              <a:t>(pages 128 – 157)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markup </a:t>
            </a:r>
            <a:r>
              <a:rPr lang="en-US" dirty="0"/>
              <a:t>your homepage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Frameworks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we go too fast?</a:t>
            </a:r>
          </a:p>
          <a:p>
            <a:r>
              <a:rPr lang="en-US" dirty="0" smtClean="0"/>
              <a:t>Might augment scores for part 4</a:t>
            </a:r>
          </a:p>
          <a:p>
            <a:pPr lvl="1"/>
            <a:r>
              <a:rPr lang="en-US" dirty="0" smtClean="0"/>
              <a:t>If too many people did too poorly</a:t>
            </a:r>
          </a:p>
          <a:p>
            <a:r>
              <a:rPr lang="en-US" dirty="0" smtClean="0">
                <a:hlinkClick r:id="rId2"/>
              </a:rPr>
              <a:t>This comic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 that makes writing code easier</a:t>
            </a:r>
          </a:p>
          <a:p>
            <a:r>
              <a:rPr lang="en-US" dirty="0" smtClean="0"/>
              <a:t>Frameworks are available for all languages</a:t>
            </a:r>
          </a:p>
          <a:p>
            <a:r>
              <a:rPr lang="en-US" dirty="0" smtClean="0"/>
              <a:t>Can add new features</a:t>
            </a:r>
          </a:p>
          <a:p>
            <a:r>
              <a:rPr lang="en-US" dirty="0" smtClean="0"/>
              <a:t>Can fix bugs or strange behavior</a:t>
            </a:r>
          </a:p>
          <a:p>
            <a:r>
              <a:rPr lang="en-US" dirty="0" smtClean="0"/>
              <a:t>Can make it into a whole new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browser differences</a:t>
            </a:r>
          </a:p>
          <a:p>
            <a:r>
              <a:rPr lang="en-US" dirty="0" smtClean="0"/>
              <a:t>Better layout control</a:t>
            </a:r>
          </a:p>
          <a:p>
            <a:r>
              <a:rPr lang="en-US" dirty="0" smtClean="0"/>
              <a:t>Typography</a:t>
            </a:r>
          </a:p>
          <a:p>
            <a:r>
              <a:rPr lang="en-US" dirty="0" smtClean="0"/>
              <a:t>Form styling</a:t>
            </a:r>
          </a:p>
          <a:p>
            <a:r>
              <a:rPr lang="en-US" dirty="0" smtClean="0"/>
              <a:t>Print styles</a:t>
            </a:r>
          </a:p>
        </p:txBody>
      </p:sp>
    </p:spTree>
    <p:extLst>
      <p:ext uri="{BB962C8B-B14F-4D97-AF65-F5344CB8AC3E}">
        <p14:creationId xmlns:p14="http://schemas.microsoft.com/office/powerpoint/2010/main" val="177306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5934</TotalTime>
  <Words>364</Words>
  <Application>Microsoft Macintosh PowerPoint</Application>
  <PresentationFormat>On-screen Show (4:3)</PresentationFormat>
  <Paragraphs>99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Class Six</vt:lpstr>
      <vt:lpstr>Overview</vt:lpstr>
      <vt:lpstr>What’s New?</vt:lpstr>
      <vt:lpstr>Quiz Time</vt:lpstr>
      <vt:lpstr>Website Autopsy</vt:lpstr>
      <vt:lpstr>Break</vt:lpstr>
      <vt:lpstr>Frameworks</vt:lpstr>
      <vt:lpstr>What is a framework?</vt:lpstr>
      <vt:lpstr>CSS Frameworks</vt:lpstr>
      <vt:lpstr>Eric Meyer's Reset</vt:lpstr>
      <vt:lpstr>960 Grid System</vt:lpstr>
      <vt:lpstr>Blueprint</vt:lpstr>
      <vt:lpstr>Class Five Assignment</vt:lpstr>
      <vt:lpstr>Break</vt:lpstr>
      <vt:lpstr>Lesson: Chapter 3</vt:lpstr>
      <vt:lpstr>Create Folder Structure</vt:lpstr>
      <vt:lpstr>Example</vt:lpstr>
      <vt:lpstr>Review</vt:lpstr>
      <vt:lpstr>Class Seven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267</cp:revision>
  <dcterms:created xsi:type="dcterms:W3CDTF">2011-09-17T02:58:40Z</dcterms:created>
  <dcterms:modified xsi:type="dcterms:W3CDTF">2011-10-17T03:10:58Z</dcterms:modified>
</cp:coreProperties>
</file>