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6:00</a:t>
            </a:r>
            <a:r>
              <a:rPr lang="en-US" baseline="0" dirty="0" smtClean="0"/>
              <a:t> – 6:15pm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6:05 – 6:15pm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6:15 – 6:45pm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6:45 – 7:20pm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7:27 - 8:22pm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8:30 - 9:45pm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/u/76311/art329/assignments/index.html#schedule_class1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9/17/11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dropbox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iles.rausch@usiouxfalls.edu?subject=Website%20Autopsy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l-s.com" TargetMode="External"/><Relationship Id="rId6" Type="http://schemas.openxmlformats.org/officeDocument/2006/relationships/hyperlink" Target="http://dl.dropbox.com/u/41609448/art329/slides/classon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l.dropbox.com/u/76311/art329/syllabu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firefox.com" TargetMode="External"/><Relationship Id="rId4" Type="http://schemas.openxmlformats.org/officeDocument/2006/relationships/hyperlink" Target="http://google.com/chrome" TargetMode="External"/><Relationship Id="rId5" Type="http://schemas.openxmlformats.org/officeDocument/2006/relationships/hyperlink" Target="http://getfirebug.com" TargetMode="External"/><Relationship Id="rId6" Type="http://schemas.openxmlformats.org/officeDocument/2006/relationships/hyperlink" Target="http://www.google.com/webfonts" TargetMode="External"/><Relationship Id="rId7" Type="http://schemas.openxmlformats.org/officeDocument/2006/relationships/hyperlink" Target="http://search.creativecommons.org/" TargetMode="External"/><Relationship Id="rId8" Type="http://schemas.openxmlformats.org/officeDocument/2006/relationships/hyperlink" Target="http://colorschemedesign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Getting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Website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/>
              <a:t>Launch </a:t>
            </a:r>
            <a:r>
              <a:rPr lang="en-US" dirty="0" err="1"/>
              <a:t>DreamWeaver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Add a new website</a:t>
            </a:r>
          </a:p>
          <a:p>
            <a:pPr>
              <a:buFont typeface="Wingdings" charset="2"/>
              <a:buChar char="v"/>
            </a:pPr>
            <a:r>
              <a:rPr lang="en-US" dirty="0"/>
              <a:t>Add an </a:t>
            </a:r>
            <a:r>
              <a:rPr lang="en-US" dirty="0" err="1"/>
              <a:t>index.html</a:t>
            </a:r>
            <a:r>
              <a:rPr lang="en-US" dirty="0"/>
              <a:t> page</a:t>
            </a:r>
          </a:p>
          <a:p>
            <a:pPr>
              <a:buFont typeface="Wingdings" charset="2"/>
              <a:buChar char="v"/>
            </a:pPr>
            <a:r>
              <a:rPr lang="en-US" dirty="0"/>
              <a:t>Play with editors and settings</a:t>
            </a:r>
          </a:p>
          <a:p>
            <a:pPr>
              <a:buFont typeface="Wingdings" charset="2"/>
              <a:buChar char="v"/>
            </a:pPr>
            <a:r>
              <a:rPr lang="en-US" dirty="0"/>
              <a:t>Setup </a:t>
            </a:r>
            <a:r>
              <a:rPr lang="en-US" dirty="0">
                <a:hlinkClick r:id="rId3"/>
              </a:rPr>
              <a:t>webspace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Submit an assignment 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Upload to </a:t>
            </a:r>
            <a:r>
              <a:rPr lang="en-US" dirty="0" err="1"/>
              <a:t>Dropbox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/>
              <a:t>Get the link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Zip up files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Add to </a:t>
            </a:r>
            <a:r>
              <a:rPr lang="en-US" dirty="0" err="1"/>
              <a:t>My.USF</a:t>
            </a:r>
            <a:endParaRPr lang="en-US" dirty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6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I create a new website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Work with different controls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I setup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You create a folder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You create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You zip it up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You upload it to </a:t>
            </a:r>
            <a:r>
              <a:rPr lang="en-US" dirty="0" err="1" smtClean="0"/>
              <a:t>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Two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1, Compile portfolio </a:t>
            </a:r>
            <a:r>
              <a:rPr lang="en-US" dirty="0" smtClean="0"/>
              <a:t>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Some details for the class</a:t>
            </a:r>
          </a:p>
          <a:p>
            <a:pPr>
              <a:buFont typeface="Wingdings" charset="2"/>
              <a:buChar char="v"/>
            </a:pPr>
            <a:r>
              <a:rPr lang="en-US" dirty="0"/>
              <a:t>Setting up your browser</a:t>
            </a:r>
          </a:p>
          <a:p>
            <a:pPr>
              <a:buFont typeface="Wingdings" charset="2"/>
              <a:buChar char="v"/>
            </a:pPr>
            <a:r>
              <a:rPr lang="en-US" dirty="0"/>
              <a:t>Setting up your website</a:t>
            </a:r>
          </a:p>
          <a:p>
            <a:pPr>
              <a:buFont typeface="Wingdings" charset="2"/>
              <a:buChar char="v"/>
            </a:pPr>
            <a:r>
              <a:rPr lang="en-US" dirty="0"/>
              <a:t>Setting up your </a:t>
            </a:r>
            <a:r>
              <a:rPr lang="en-US" dirty="0" err="1" smtClean="0"/>
              <a:t>webspace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learn about ourselves.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Email autopsy URLs to </a:t>
            </a:r>
            <a:r>
              <a:rPr lang="en-US" dirty="0">
                <a:hlinkClick r:id="rId3"/>
              </a:rPr>
              <a:t>miles.rausch@usiouxfalls.edu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>
                <a:hlinkClick r:id="rId4"/>
              </a:rPr>
              <a:t>University of Sioux Falls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>
                <a:hlinkClick r:id="rId5"/>
              </a:rPr>
              <a:t>Lawrence &amp; Schiller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>
                <a:hlinkClick r:id="rId6"/>
              </a:rPr>
              <a:t>The presentation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Class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Who am I?</a:t>
            </a:r>
          </a:p>
          <a:p>
            <a:pPr>
              <a:buFont typeface="Wingdings" charset="2"/>
              <a:buChar char="v"/>
            </a:pPr>
            <a:r>
              <a:rPr lang="en-US" dirty="0"/>
              <a:t>How is this class structured?</a:t>
            </a:r>
          </a:p>
          <a:p>
            <a:pPr>
              <a:buFont typeface="Wingdings" charset="2"/>
              <a:buChar char="v"/>
            </a:pPr>
            <a:r>
              <a:rPr lang="en-US" dirty="0"/>
              <a:t>How is it graded?</a:t>
            </a:r>
          </a:p>
          <a:p>
            <a:pPr>
              <a:buFont typeface="Wingdings" charset="2"/>
              <a:buChar char="v"/>
            </a:pPr>
            <a:r>
              <a:rPr lang="en-US" dirty="0"/>
              <a:t>Let's walk through the </a:t>
            </a:r>
            <a:r>
              <a:rPr lang="en-US" dirty="0" smtClean="0">
                <a:hlinkClick r:id="rId3"/>
              </a:rPr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9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Browser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/>
              <a:t>Get </a:t>
            </a:r>
            <a:r>
              <a:rPr lang="en-US" dirty="0">
                <a:hlinkClick r:id="rId3"/>
              </a:rPr>
              <a:t>Firefox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Chrome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Get </a:t>
            </a:r>
            <a:r>
              <a:rPr lang="en-US" dirty="0">
                <a:hlinkClick r:id="rId5"/>
              </a:rPr>
              <a:t>Firebug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HTML tab, Inspect element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Edit CSS, Disable rule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Computed styles, Layout</a:t>
            </a:r>
          </a:p>
          <a:p>
            <a:pPr>
              <a:buFont typeface="Wingdings" charset="2"/>
              <a:buChar char="v"/>
            </a:pPr>
            <a:r>
              <a:rPr lang="en-US" dirty="0"/>
              <a:t>Bookmarks 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Check </a:t>
            </a:r>
            <a:r>
              <a:rPr lang="en-US" dirty="0" err="1"/>
              <a:t>My.USF</a:t>
            </a:r>
            <a:r>
              <a:rPr lang="en-US" dirty="0"/>
              <a:t> for class bookmarks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hlinkClick r:id="rId6"/>
              </a:rPr>
              <a:t>Google Webfonts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>
                <a:hlinkClick r:id="rId7"/>
              </a:rPr>
              <a:t>Creative Commons Search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>
                <a:hlinkClick r:id="rId8"/>
              </a:rPr>
              <a:t>Color Scheme Designer</a:t>
            </a:r>
            <a:endParaRPr lang="en-US" dirty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7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Get Firebug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Start using 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Sample autopsy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Firebug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85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165</TotalTime>
  <Words>286</Words>
  <Application>Microsoft Macintosh PowerPoint</Application>
  <PresentationFormat>On-screen Show (4:3)</PresentationFormat>
  <Paragraphs>79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Class One</vt:lpstr>
      <vt:lpstr>Overview</vt:lpstr>
      <vt:lpstr>Quiz Time</vt:lpstr>
      <vt:lpstr>Website Autopsy</vt:lpstr>
      <vt:lpstr>Lesson 1: Class Details</vt:lpstr>
      <vt:lpstr>PowerPoint Presentation</vt:lpstr>
      <vt:lpstr>Lesson 2: Browser Setup</vt:lpstr>
      <vt:lpstr>Exercise &amp; Activity</vt:lpstr>
      <vt:lpstr>PowerPoint Presentation</vt:lpstr>
      <vt:lpstr>Lesson 3: Website Setup</vt:lpstr>
      <vt:lpstr>Exercise &amp; Activity</vt:lpstr>
      <vt:lpstr>Class Two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Holli Rausch</cp:lastModifiedBy>
  <cp:revision>4</cp:revision>
  <dcterms:created xsi:type="dcterms:W3CDTF">2011-09-17T02:58:40Z</dcterms:created>
  <dcterms:modified xsi:type="dcterms:W3CDTF">2011-09-17T14:54:33Z</dcterms:modified>
</cp:coreProperties>
</file>