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42" r:id="rId4"/>
    <p:sldId id="258" r:id="rId5"/>
    <p:sldId id="259" r:id="rId6"/>
    <p:sldId id="312" r:id="rId7"/>
    <p:sldId id="399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11/11/11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timtebow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http://www.timtebow.com/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Eleven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7338</TotalTime>
  <Words>48</Words>
  <Application>Microsoft Macintosh PowerPoint</Application>
  <PresentationFormat>On-screen Show (4:3)</PresentationFormat>
  <Paragraphs>24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Class Ten</vt:lpstr>
      <vt:lpstr>Overview</vt:lpstr>
      <vt:lpstr>What’s New?</vt:lpstr>
      <vt:lpstr>Quiz Time</vt:lpstr>
      <vt:lpstr>Website Autopsy</vt:lpstr>
      <vt:lpstr>Break</vt:lpstr>
      <vt:lpstr>The Chapter</vt:lpstr>
      <vt:lpstr>Class Eleven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340</cp:revision>
  <dcterms:created xsi:type="dcterms:W3CDTF">2011-09-17T02:58:40Z</dcterms:created>
  <dcterms:modified xsi:type="dcterms:W3CDTF">2011-11-12T03:46:14Z</dcterms:modified>
</cp:coreProperties>
</file>