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42" r:id="rId4"/>
    <p:sldId id="258" r:id="rId5"/>
    <p:sldId id="259" r:id="rId6"/>
    <p:sldId id="311" r:id="rId7"/>
    <p:sldId id="327" r:id="rId8"/>
    <p:sldId id="328" r:id="rId9"/>
    <p:sldId id="339" r:id="rId10"/>
    <p:sldId id="337" r:id="rId11"/>
    <p:sldId id="344" r:id="rId12"/>
    <p:sldId id="345" r:id="rId13"/>
    <p:sldId id="346" r:id="rId14"/>
    <p:sldId id="315" r:id="rId15"/>
    <p:sldId id="343" r:id="rId16"/>
    <p:sldId id="340" r:id="rId17"/>
    <p:sldId id="312" r:id="rId18"/>
    <p:sldId id="268" r:id="rId19"/>
    <p:sldId id="341" r:id="rId20"/>
    <p:sldId id="270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propdef-col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backgroun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box.html%23border-properti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westvirtualtour.com/tours/target%20field/target%20field_target%20field%20rough2.html" TargetMode="External"/><Relationship Id="rId4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 – </a:t>
            </a:r>
            <a:r>
              <a:rPr lang="en-US" dirty="0" err="1" smtClean="0"/>
              <a:t>hexidecimal</a:t>
            </a:r>
            <a:r>
              <a:rPr lang="en-US" dirty="0" smtClean="0"/>
              <a:t> number with # in front</a:t>
            </a:r>
            <a:endParaRPr lang="en-US" dirty="0"/>
          </a:p>
          <a:p>
            <a:r>
              <a:rPr lang="en-US" dirty="0" smtClean="0"/>
              <a:t>background – color (like above) or image</a:t>
            </a:r>
          </a:p>
          <a:p>
            <a:r>
              <a:rPr lang="en-US" dirty="0" smtClean="0"/>
              <a:t>border – size, type, color</a:t>
            </a:r>
          </a:p>
          <a:p>
            <a:r>
              <a:rPr lang="en-US" dirty="0" smtClean="0"/>
              <a:t>font-style – normal, italic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 – normal, small-caps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 – normal, bold, number (100, 200, 300…)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 – number in pixels, %, </a:t>
            </a:r>
            <a:r>
              <a:rPr lang="en-US" dirty="0" err="1" smtClean="0"/>
              <a:t>em</a:t>
            </a:r>
            <a:r>
              <a:rPr lang="en-US" dirty="0" smtClean="0"/>
              <a:t>, in, </a:t>
            </a:r>
            <a:r>
              <a:rPr lang="en-US" dirty="0" err="1" smtClean="0"/>
              <a:t>pt</a:t>
            </a:r>
            <a:r>
              <a:rPr lang="en-US" dirty="0" smtClean="0"/>
              <a:t>, etc.</a:t>
            </a:r>
          </a:p>
          <a:p>
            <a:r>
              <a:rPr lang="en-US" dirty="0"/>
              <a:t>font-</a:t>
            </a:r>
            <a:r>
              <a:rPr lang="en-US" dirty="0" smtClean="0"/>
              <a:t>family – name of font 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 – number alone or as pixels</a:t>
            </a:r>
            <a:endParaRPr lang="en-US" dirty="0"/>
          </a:p>
          <a:p>
            <a:r>
              <a:rPr lang="en-US" dirty="0" smtClean="0"/>
              <a:t>text-align – left, right, center, justify</a:t>
            </a:r>
          </a:p>
          <a:p>
            <a:r>
              <a:rPr lang="en-US" dirty="0" smtClean="0"/>
              <a:t>text-decoration –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none</a:t>
            </a:r>
          </a:p>
          <a:p>
            <a:r>
              <a:rPr lang="en-US" dirty="0" smtClean="0"/>
              <a:t>text-transform – none, uppercase, lowercase, capitalize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</a:t>
            </a:r>
            <a:r>
              <a:rPr lang="en-US" dirty="0" err="1">
                <a:hlinkClick r:id="rId2"/>
              </a:rPr>
              <a:t>colors.html#propdef-color</a:t>
            </a:r>
            <a:endParaRPr lang="en-US" dirty="0"/>
          </a:p>
          <a:p>
            <a:r>
              <a:rPr lang="en-US" dirty="0" smtClean="0"/>
              <a:t>Names</a:t>
            </a:r>
            <a:r>
              <a:rPr lang="en-US" dirty="0"/>
              <a:t>: aqua, black, blue, fuchsia, gray, green, lime, maroon, navy, olive, orange, purple, red, silver, teal, white, and </a:t>
            </a:r>
            <a:r>
              <a:rPr lang="en-US" dirty="0" smtClean="0"/>
              <a:t>yellow</a:t>
            </a:r>
          </a:p>
          <a:p>
            <a:r>
              <a:rPr lang="en-US" dirty="0" smtClean="0"/>
              <a:t>Hexadecimal: #</a:t>
            </a:r>
            <a:r>
              <a:rPr lang="en-US" dirty="0" err="1" smtClean="0"/>
              <a:t>ffffff</a:t>
            </a:r>
            <a:r>
              <a:rPr lang="en-US" dirty="0" smtClean="0"/>
              <a:t>, #000000, #800000, #c0c0c0, #808080, #008080</a:t>
            </a:r>
          </a:p>
          <a:p>
            <a:r>
              <a:rPr lang="en-US" dirty="0" smtClean="0"/>
              <a:t>Shortcut: #</a:t>
            </a:r>
            <a:r>
              <a:rPr lang="en-US" dirty="0" err="1" smtClean="0"/>
              <a:t>fff</a:t>
            </a:r>
            <a:r>
              <a:rPr lang="en-US" dirty="0" smtClean="0"/>
              <a:t> = #</a:t>
            </a:r>
            <a:r>
              <a:rPr lang="en-US" dirty="0" err="1" smtClean="0"/>
              <a:t>ffffff</a:t>
            </a:r>
            <a:r>
              <a:rPr lang="en-US" dirty="0" smtClean="0"/>
              <a:t>, #0f0 = #00ff00, #123 = #112233</a:t>
            </a:r>
          </a:p>
          <a:p>
            <a:r>
              <a:rPr lang="en-US" dirty="0" smtClean="0"/>
              <a:t>RGB: </a:t>
            </a:r>
            <a:r>
              <a:rPr lang="en-US" dirty="0" err="1" smtClean="0"/>
              <a:t>rgb</a:t>
            </a:r>
            <a:r>
              <a:rPr lang="en-US" dirty="0" smtClean="0"/>
              <a:t>(255, 0, 0), </a:t>
            </a:r>
            <a:r>
              <a:rPr lang="en-US" dirty="0" err="1" smtClean="0"/>
              <a:t>rgb</a:t>
            </a:r>
            <a:r>
              <a:rPr lang="en-US" dirty="0" smtClean="0"/>
              <a:t>(100%, 0%, 0%)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http://dl.dropbox.com/u/41609448/art329/slides/classfour/slides/color/index.html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</a:t>
            </a:r>
            <a:r>
              <a:rPr lang="en-US" dirty="0" err="1">
                <a:hlinkClick r:id="rId2"/>
              </a:rPr>
              <a:t>colors.html#background</a:t>
            </a:r>
            <a:endParaRPr lang="en-US" dirty="0"/>
          </a:p>
          <a:p>
            <a:r>
              <a:rPr lang="en-US" dirty="0" smtClean="0"/>
              <a:t>background-color: &lt;color&gt;</a:t>
            </a:r>
          </a:p>
          <a:p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background.png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background-repeat: repeat, repeat-x, repeat-y, no-repeat</a:t>
            </a:r>
          </a:p>
          <a:p>
            <a:r>
              <a:rPr lang="en-US" dirty="0" smtClean="0"/>
              <a:t>background-attachment: scroll, fixed</a:t>
            </a:r>
          </a:p>
          <a:p>
            <a:r>
              <a:rPr lang="en-US" dirty="0" smtClean="0"/>
              <a:t>background-position: %, 40px, (top, right, bottom, left)</a:t>
            </a:r>
          </a:p>
          <a:p>
            <a:r>
              <a:rPr lang="en-US" dirty="0" smtClean="0"/>
              <a:t>background: color, image, repeat, attachment, 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/slides/background/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6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http://www.w3.org/TR/CSS2/box.html - border-properties</a:t>
            </a:r>
            <a:endParaRPr lang="en-US" dirty="0" smtClean="0"/>
          </a:p>
          <a:p>
            <a:r>
              <a:rPr lang="en-US" dirty="0" smtClean="0"/>
              <a:t>Four sides: top, left, right, bottom</a:t>
            </a:r>
          </a:p>
          <a:p>
            <a:r>
              <a:rPr lang="en-US" dirty="0" smtClean="0"/>
              <a:t>border-top-width, border-left-width, border-right-width, border-bottom-width, border-width: thin, medium, thick, 2px</a:t>
            </a:r>
          </a:p>
          <a:p>
            <a:r>
              <a:rPr lang="en-US" dirty="0"/>
              <a:t>border-top</a:t>
            </a:r>
            <a:r>
              <a:rPr lang="en-US" dirty="0" smtClean="0"/>
              <a:t>-color, </a:t>
            </a:r>
            <a:r>
              <a:rPr lang="en-US" dirty="0"/>
              <a:t>border-left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border-right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border-bottom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: color, transparent</a:t>
            </a:r>
          </a:p>
          <a:p>
            <a:r>
              <a:rPr lang="en-US" dirty="0"/>
              <a:t>border-top</a:t>
            </a:r>
            <a:r>
              <a:rPr lang="en-US" dirty="0" smtClean="0"/>
              <a:t>-style, </a:t>
            </a:r>
            <a:r>
              <a:rPr lang="en-US" dirty="0"/>
              <a:t>border-left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border-right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border-bottom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: none, dotted, dashed, solid, double, groove, ridge, inset, outset</a:t>
            </a:r>
          </a:p>
          <a:p>
            <a:r>
              <a:rPr lang="en-US" dirty="0" smtClean="0"/>
              <a:t>border: width, style, color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http://dl.dropbox.com/u/41609448/art329/slides/classfour/slides/border/index.html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&lt;div id="big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I am big.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&lt;div id="small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I am small.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&lt;/div&gt;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&lt;/div&gt;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#big { position: absolute; top: 0; left: 0; width: 400px; height: 400px; background: red;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#small { position: absolute; right: 0; bottom: 0; width: 100px; height: 100px; background: yellow;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120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/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Color &amp; Typography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Move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Hide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width, height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margin, padding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Float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list-style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Change color, background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Make italic, bold, uppercase, small caps</a:t>
            </a:r>
          </a:p>
          <a:p>
            <a:r>
              <a:rPr lang="en-US" dirty="0" smtClean="0"/>
              <a:t>Change font size, family,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some paper</a:t>
            </a:r>
          </a:p>
          <a:p>
            <a:r>
              <a:rPr lang="en-US" dirty="0" smtClean="0"/>
              <a:t>Make a grid (or use grid paper)</a:t>
            </a:r>
          </a:p>
          <a:p>
            <a:r>
              <a:rPr lang="en-US" dirty="0" smtClean="0"/>
              <a:t>Sketch your design</a:t>
            </a:r>
          </a:p>
          <a:p>
            <a:pPr lvl="1"/>
            <a:r>
              <a:rPr lang="en-US" dirty="0" smtClean="0"/>
              <a:t>Use scribble lines or filler for text</a:t>
            </a:r>
          </a:p>
          <a:p>
            <a:r>
              <a:rPr lang="en-US" dirty="0" smtClean="0"/>
              <a:t>Add color</a:t>
            </a:r>
          </a:p>
          <a:p>
            <a:r>
              <a:rPr lang="en-US" dirty="0" smtClean="0"/>
              <a:t>Can use digital tools instead of paper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What is CSS 2?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Forgot to mention tutorials in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Fake </a:t>
            </a:r>
            <a:r>
              <a:rPr lang="en-US" dirty="0" smtClean="0"/>
              <a:t>assignment submission</a:t>
            </a:r>
          </a:p>
          <a:p>
            <a:r>
              <a:rPr lang="en-US" dirty="0" smtClean="0"/>
              <a:t>Discuss </a:t>
            </a:r>
            <a:r>
              <a:rPr lang="en-US" dirty="0" smtClean="0"/>
              <a:t>theme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 - </a:t>
            </a:r>
            <a:r>
              <a:rPr lang="en-US" u="sng" dirty="0">
                <a:hlinkClick r:id="rId3"/>
              </a:rPr>
              <a:t>http://www.midwestvirtualtour.com/tours/target%20field/target%20field_target%20field%20rough2.html</a:t>
            </a:r>
            <a:endParaRPr lang="en-US" dirty="0" smtClean="0"/>
          </a:p>
          <a:p>
            <a:r>
              <a:rPr lang="en-US" dirty="0" smtClean="0"/>
              <a:t>Miles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http://thewildernessdowntown.com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21412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2929</TotalTime>
  <Words>1241</Words>
  <Application>Microsoft Macintosh PowerPoint</Application>
  <PresentationFormat>On-screen Show (4:3)</PresentationFormat>
  <Paragraphs>160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Class Four</vt:lpstr>
      <vt:lpstr>Overview</vt:lpstr>
      <vt:lpstr>What’s New?</vt:lpstr>
      <vt:lpstr>Quiz Time</vt:lpstr>
      <vt:lpstr>Website Autopsy</vt:lpstr>
      <vt:lpstr>Lesson: What is CSS 2?</vt:lpstr>
      <vt:lpstr>Anatomy of a Rule</vt:lpstr>
      <vt:lpstr>Selectors</vt:lpstr>
      <vt:lpstr>Example</vt:lpstr>
      <vt:lpstr>Colors &amp; Typography</vt:lpstr>
      <vt:lpstr>color</vt:lpstr>
      <vt:lpstr>background</vt:lpstr>
      <vt:lpstr>border</vt:lpstr>
      <vt:lpstr>Layout</vt:lpstr>
      <vt:lpstr>position</vt:lpstr>
      <vt:lpstr>Exercise / Activity</vt:lpstr>
      <vt:lpstr>Break</vt:lpstr>
      <vt:lpstr>Lesson: Chapter 2</vt:lpstr>
      <vt:lpstr>Storyboards</vt:lpstr>
      <vt:lpstr>Exercise &amp; Activity</vt:lpstr>
      <vt:lpstr>Class Five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172</cp:revision>
  <dcterms:created xsi:type="dcterms:W3CDTF">2011-09-17T02:58:40Z</dcterms:created>
  <dcterms:modified xsi:type="dcterms:W3CDTF">2011-10-02T05:19:03Z</dcterms:modified>
</cp:coreProperties>
</file>