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2B131FB-6A88-4DBB-8F04-CE02678072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015EFE-22E5-4F3E-AA2B-DB95CB7816C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6573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31FB-6A88-4DBB-8F04-CE02678072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5EFE-22E5-4F3E-AA2B-DB95CB781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7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31FB-6A88-4DBB-8F04-CE02678072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5EFE-22E5-4F3E-AA2B-DB95CB781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9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31FB-6A88-4DBB-8F04-CE02678072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5EFE-22E5-4F3E-AA2B-DB95CB781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7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B131FB-6A88-4DBB-8F04-CE02678072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015EFE-22E5-4F3E-AA2B-DB95CB7816C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45560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31FB-6A88-4DBB-8F04-CE02678072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5EFE-22E5-4F3E-AA2B-DB95CB781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175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31FB-6A88-4DBB-8F04-CE02678072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5EFE-22E5-4F3E-AA2B-DB95CB781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168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31FB-6A88-4DBB-8F04-CE02678072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5EFE-22E5-4F3E-AA2B-DB95CB781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0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31FB-6A88-4DBB-8F04-CE02678072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5EFE-22E5-4F3E-AA2B-DB95CB781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2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2B131FB-6A88-4DBB-8F04-CE02678072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A015EFE-22E5-4F3E-AA2B-DB95CB7816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72338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2B131FB-6A88-4DBB-8F04-CE02678072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A015EFE-22E5-4F3E-AA2B-DB95CB781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B131FB-6A88-4DBB-8F04-CE02678072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015EFE-22E5-4F3E-AA2B-DB95CB7816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21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1251" y="1920697"/>
            <a:ext cx="9103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How to make food</a:t>
            </a:r>
            <a:endParaRPr lang="en-US" sz="8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5177" y="3390182"/>
            <a:ext cx="6975894" cy="51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98032" y="3588137"/>
            <a:ext cx="3390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ทำอะไรกินดี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4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165" y="602851"/>
            <a:ext cx="3467100" cy="829134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</a:rPr>
              <a:t>SITEMAP</a:t>
            </a:r>
            <a:endParaRPr lang="en-US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101" y="1604511"/>
            <a:ext cx="7519574" cy="48307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2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12" y="497817"/>
            <a:ext cx="2859586" cy="5013280"/>
          </a:xfrm>
          <a:prstGeom prst="rect">
            <a:avLst/>
          </a:prstGeom>
        </p:spPr>
      </p:pic>
      <p:cxnSp>
        <p:nvCxnSpPr>
          <p:cNvPr id="5" name="ลูกศรเชื่อมต่อแบบตรง 5"/>
          <p:cNvCxnSpPr/>
          <p:nvPr/>
        </p:nvCxnSpPr>
        <p:spPr>
          <a:xfrm>
            <a:off x="3936274" y="3004457"/>
            <a:ext cx="3945962" cy="635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ลูกศรเชื่อมต่อแบบตรง 12"/>
          <p:cNvCxnSpPr/>
          <p:nvPr/>
        </p:nvCxnSpPr>
        <p:spPr>
          <a:xfrm>
            <a:off x="3916135" y="3640183"/>
            <a:ext cx="1274174" cy="957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ลูกศรเชื่อมต่อแบบตรง 15"/>
          <p:cNvCxnSpPr/>
          <p:nvPr/>
        </p:nvCxnSpPr>
        <p:spPr>
          <a:xfrm flipV="1">
            <a:off x="3936274" y="1184366"/>
            <a:ext cx="2094710" cy="13282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รูปภาพ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984" y="0"/>
            <a:ext cx="1758179" cy="3106859"/>
          </a:xfrm>
          <a:prstGeom prst="rect">
            <a:avLst/>
          </a:prstGeom>
        </p:spPr>
      </p:pic>
      <p:pic>
        <p:nvPicPr>
          <p:cNvPr id="9" name="รูปภาพ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794" y="3004457"/>
            <a:ext cx="2057510" cy="3642632"/>
          </a:xfrm>
          <a:prstGeom prst="rect">
            <a:avLst/>
          </a:prstGeom>
        </p:spPr>
      </p:pic>
      <p:pic>
        <p:nvPicPr>
          <p:cNvPr id="10" name="รูปภาพ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8353" y="3640183"/>
            <a:ext cx="1727563" cy="30584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26083" y="645757"/>
            <a:ext cx="3390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solidFill>
                  <a:srgbClr val="FF0000"/>
                </a:solidFill>
              </a:rPr>
              <a:t>ทำการเลือกวัตถุดิบที่ต้องการ(หรือวัตถุดิบที่ผู้ใช้มี)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4014" y="5725734"/>
            <a:ext cx="3835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 smtClean="0">
                <a:solidFill>
                  <a:srgbClr val="FF0000"/>
                </a:solidFill>
              </a:rPr>
              <a:t>หน้า </a:t>
            </a:r>
            <a:r>
              <a:rPr lang="en-US" sz="2800" dirty="0" smtClean="0">
                <a:solidFill>
                  <a:srgbClr val="FF0000"/>
                </a:solidFill>
              </a:rPr>
              <a:t>About </a:t>
            </a:r>
            <a:r>
              <a:rPr lang="th-TH" sz="2800" dirty="0" smtClean="0">
                <a:solidFill>
                  <a:srgbClr val="FF0000"/>
                </a:solidFill>
              </a:rPr>
              <a:t>จะบอกเกี่ยวกับจุดประสงค์ของการทำแอปพลิเคชั่น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0928" y="3873260"/>
            <a:ext cx="16907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solidFill>
                  <a:srgbClr val="FF0000"/>
                </a:solidFill>
              </a:rPr>
              <a:t>ติดต่อผู้ดูแลแอปพลิเคชั่น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72" y="953372"/>
            <a:ext cx="2229530" cy="39397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6" name="ลูกศรเชื่อมต่อแบบตรง 6"/>
          <p:cNvCxnSpPr>
            <a:stCxn id="4" idx="3"/>
            <a:endCxn id="24" idx="1"/>
          </p:cNvCxnSpPr>
          <p:nvPr/>
        </p:nvCxnSpPr>
        <p:spPr>
          <a:xfrm>
            <a:off x="3261002" y="2923261"/>
            <a:ext cx="18749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รูปภาพ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995" y="953372"/>
            <a:ext cx="2234246" cy="39397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8" name="ลูกศรเชื่อมต่อแบบตรง 9"/>
          <p:cNvCxnSpPr>
            <a:stCxn id="24" idx="3"/>
            <a:endCxn id="7" idx="1"/>
          </p:cNvCxnSpPr>
          <p:nvPr/>
        </p:nvCxnSpPr>
        <p:spPr>
          <a:xfrm>
            <a:off x="7460440" y="2923261"/>
            <a:ext cx="19605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กล่องข้อความ 10"/>
          <p:cNvSpPr txBox="1"/>
          <p:nvPr/>
        </p:nvSpPr>
        <p:spPr>
          <a:xfrm>
            <a:off x="3277164" y="984268"/>
            <a:ext cx="1944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solidFill>
                  <a:srgbClr val="FF0000"/>
                </a:solidFill>
              </a:rPr>
              <a:t>เมื่อทำการเลือกวัตถุดิบแล้ว จะส่งข้อมูลไปเข้าเงื่อนไข แล้วจะแสดงรายการอาหารออกมา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กล่องข้อความ 11"/>
          <p:cNvSpPr txBox="1"/>
          <p:nvPr/>
        </p:nvSpPr>
        <p:spPr>
          <a:xfrm>
            <a:off x="7547796" y="1285948"/>
            <a:ext cx="1873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solidFill>
                  <a:srgbClr val="FF0000"/>
                </a:solidFill>
              </a:rPr>
              <a:t>เมื่อทำการเลือกเมนูอาหารแล้ว จะแสดงวิธีกี่ทำอาหารออกมา</a:t>
            </a:r>
          </a:p>
        </p:txBody>
      </p:sp>
      <p:sp>
        <p:nvSpPr>
          <p:cNvPr id="11" name="กล่องข้อความ 12"/>
          <p:cNvSpPr txBox="1"/>
          <p:nvPr/>
        </p:nvSpPr>
        <p:spPr>
          <a:xfrm>
            <a:off x="4657721" y="6042762"/>
            <a:ext cx="3679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 smtClean="0"/>
              <a:t>การเก็บข้อมูลจะใช้ </a:t>
            </a:r>
            <a:r>
              <a:rPr lang="en-US" sz="2800" dirty="0" smtClean="0"/>
              <a:t>SQLite</a:t>
            </a:r>
            <a:endParaRPr lang="en-US" sz="28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972" y="953372"/>
            <a:ext cx="2324468" cy="39397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911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28</TotalTime>
  <Words>71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Cordia New</vt:lpstr>
      <vt:lpstr>Gill Sans MT</vt:lpstr>
      <vt:lpstr>Impact</vt:lpstr>
      <vt:lpstr>Badge</vt:lpstr>
      <vt:lpstr>PowerPoint Presentation</vt:lpstr>
      <vt:lpstr>SITEMAP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Sarun</dc:creator>
  <cp:lastModifiedBy>Sarun</cp:lastModifiedBy>
  <cp:revision>4</cp:revision>
  <dcterms:created xsi:type="dcterms:W3CDTF">2020-02-27T17:38:41Z</dcterms:created>
  <dcterms:modified xsi:type="dcterms:W3CDTF">2020-02-27T18:06:55Z</dcterms:modified>
</cp:coreProperties>
</file>