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7" r:id="rId2"/>
    <p:sldId id="278" r:id="rId3"/>
    <p:sldId id="269" r:id="rId4"/>
    <p:sldId id="256" r:id="rId5"/>
    <p:sldId id="257" r:id="rId6"/>
    <p:sldId id="258" r:id="rId7"/>
    <p:sldId id="265" r:id="rId8"/>
    <p:sldId id="263" r:id="rId9"/>
    <p:sldId id="264" r:id="rId10"/>
    <p:sldId id="259" r:id="rId11"/>
    <p:sldId id="260" r:id="rId12"/>
    <p:sldId id="261" r:id="rId13"/>
    <p:sldId id="262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</p:sldIdLst>
  <p:sldSz cx="216058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606060"/>
    <a:srgbClr val="B0B0B0"/>
    <a:srgbClr val="E6E6E6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>
        <p:scale>
          <a:sx n="75" d="100"/>
          <a:sy n="75" d="100"/>
        </p:scale>
        <p:origin x="198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53596"/>
            <a:ext cx="1836500" cy="752205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134809"/>
            <a:ext cx="1620441" cy="52164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98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15032"/>
            <a:ext cx="465877" cy="18309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15032"/>
            <a:ext cx="1370623" cy="183099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86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9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538647"/>
            <a:ext cx="1863507" cy="898744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445894"/>
            <a:ext cx="1863507" cy="472628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1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575157"/>
            <a:ext cx="918250" cy="13708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575157"/>
            <a:ext cx="918250" cy="13708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6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15032"/>
            <a:ext cx="1863507" cy="41761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29645"/>
            <a:ext cx="914030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789215"/>
            <a:ext cx="914030" cy="11608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29645"/>
            <a:ext cx="918531" cy="25957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789215"/>
            <a:ext cx="918531" cy="11608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5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15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99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11085"/>
            <a:ext cx="1093798" cy="1535418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0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44039"/>
            <a:ext cx="696846" cy="504137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11085"/>
            <a:ext cx="1093798" cy="1535418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648176"/>
            <a:ext cx="696846" cy="1200827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4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15032"/>
            <a:ext cx="1863507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575157"/>
            <a:ext cx="1863507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57E5-FC87-4FAF-A635-186D40204B23}" type="datetimeFigureOut">
              <a:rPr lang="zh-TW" altLang="en-US" smtClean="0"/>
              <a:t>07/15/2025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002546"/>
            <a:ext cx="72919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002546"/>
            <a:ext cx="4861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AAA44-7AF0-4036-93D0-73921E01F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204786" y="215900"/>
            <a:ext cx="1782764" cy="1778000"/>
            <a:chOff x="204786" y="215900"/>
            <a:chExt cx="1735140" cy="1778000"/>
          </a:xfrm>
        </p:grpSpPr>
        <p:sp>
          <p:nvSpPr>
            <p:cNvPr id="4" name="圓角矩形 3"/>
            <p:cNvSpPr/>
            <p:nvPr/>
          </p:nvSpPr>
          <p:spPr>
            <a:xfrm>
              <a:off x="204788" y="215900"/>
              <a:ext cx="1735138" cy="4445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204788" y="660400"/>
              <a:ext cx="1735138" cy="4445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04787" y="1104900"/>
              <a:ext cx="1735138" cy="4445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204786" y="1549400"/>
              <a:ext cx="1735138" cy="4445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0" y="424240"/>
            <a:ext cx="1413491" cy="1569660"/>
            <a:chOff x="18434" y="459770"/>
            <a:chExt cx="1413491" cy="1569660"/>
          </a:xfrm>
        </p:grpSpPr>
        <p:sp>
          <p:nvSpPr>
            <p:cNvPr id="10" name="圓角矩形 9"/>
            <p:cNvSpPr/>
            <p:nvPr/>
          </p:nvSpPr>
          <p:spPr>
            <a:xfrm>
              <a:off x="125411" y="895350"/>
              <a:ext cx="1306514" cy="8763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49211" y="806450"/>
              <a:ext cx="1306514" cy="8763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8434" y="459770"/>
              <a:ext cx="13680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9600" b="1" dirty="0">
                  <a:solidFill>
                    <a:srgbClr val="E6E6E6"/>
                  </a:solidFill>
                </a:rPr>
                <a:t>EZ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524314" y="122555"/>
            <a:ext cx="310835" cy="1310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1524315" y="1433195"/>
            <a:ext cx="310834" cy="289560"/>
          </a:xfrm>
          <a:prstGeom prst="triangle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725" y="190309"/>
            <a:ext cx="9829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  <a:endParaRPr lang="zh-TW" altLang="en-US" sz="8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834016" y="998627"/>
            <a:ext cx="777340" cy="899999"/>
            <a:chOff x="573676" y="1440588"/>
            <a:chExt cx="777340" cy="899999"/>
          </a:xfrm>
        </p:grpSpPr>
        <p:sp>
          <p:nvSpPr>
            <p:cNvPr id="10" name="矩形 9"/>
            <p:cNvSpPr/>
            <p:nvPr/>
          </p:nvSpPr>
          <p:spPr>
            <a:xfrm rot="2700000">
              <a:off x="1086704" y="2076275"/>
              <a:ext cx="360000" cy="1686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73676" y="1440588"/>
              <a:ext cx="720000" cy="720000"/>
              <a:chOff x="339724" y="352424"/>
              <a:chExt cx="1512000" cy="1512000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339724" y="352424"/>
                <a:ext cx="1512000" cy="15120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09949" y="1024112"/>
                <a:ext cx="971550" cy="1686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rot="5400000">
                <a:off x="609949" y="1024112"/>
                <a:ext cx="971550" cy="1686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962695" y="-15296"/>
            <a:ext cx="86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TW" altLang="en-US" sz="8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6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9725" y="190309"/>
            <a:ext cx="9829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  <a:endParaRPr lang="zh-TW" altLang="en-US" sz="8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1347044" y="1634314"/>
            <a:ext cx="360000" cy="168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834016" y="998627"/>
            <a:ext cx="720000" cy="720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2695" y="1318478"/>
            <a:ext cx="462643" cy="802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62695" y="-15296"/>
            <a:ext cx="869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zh-TW" altLang="en-US" sz="8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圓角矩形 17"/>
          <p:cNvSpPr/>
          <p:nvPr/>
        </p:nvSpPr>
        <p:spPr>
          <a:xfrm>
            <a:off x="390525" y="323850"/>
            <a:ext cx="1454150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48639" y="85852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62658" y="85852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76677" y="85852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8639" y="118872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962658" y="118872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376677" y="118872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6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90525" y="323850"/>
            <a:ext cx="1454150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8639" y="102616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62658" y="102616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376677" y="1026160"/>
            <a:ext cx="314962" cy="1879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47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390525" y="323850"/>
            <a:ext cx="1454150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08100" y="682625"/>
            <a:ext cx="271144" cy="6670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 rot="10800000">
            <a:off x="571500" y="1036955"/>
            <a:ext cx="1007744" cy="49339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8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86094" y="467360"/>
            <a:ext cx="788986" cy="883920"/>
            <a:chOff x="328614" y="447040"/>
            <a:chExt cx="1024318" cy="1097280"/>
          </a:xfrm>
        </p:grpSpPr>
        <p:sp>
          <p:nvSpPr>
            <p:cNvPr id="15" name="流程圖: 磁碟 14"/>
            <p:cNvSpPr/>
            <p:nvPr/>
          </p:nvSpPr>
          <p:spPr>
            <a:xfrm>
              <a:off x="328614" y="914400"/>
              <a:ext cx="1024318" cy="629920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磁碟 13"/>
            <p:cNvSpPr/>
            <p:nvPr/>
          </p:nvSpPr>
          <p:spPr>
            <a:xfrm>
              <a:off x="328614" y="447040"/>
              <a:ext cx="1024318" cy="629920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圓形箭號 15"/>
          <p:cNvSpPr/>
          <p:nvPr/>
        </p:nvSpPr>
        <p:spPr>
          <a:xfrm rot="8364438">
            <a:off x="972853" y="878117"/>
            <a:ext cx="807720" cy="878840"/>
          </a:xfrm>
          <a:prstGeom prst="circularArrow">
            <a:avLst/>
          </a:prstGeom>
          <a:solidFill>
            <a:schemeClr val="bg2">
              <a:lumMod val="75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39724" y="352424"/>
            <a:ext cx="1512000" cy="151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2671" y="446704"/>
            <a:ext cx="5261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i</a:t>
            </a:r>
            <a:endParaRPr lang="zh-TW" altLang="en-US" sz="80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9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90525" y="593724"/>
            <a:ext cx="1454150" cy="109220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90525" y="412751"/>
            <a:ext cx="622300" cy="4254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454025" y="657225"/>
            <a:ext cx="1104900" cy="42544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90525" y="901700"/>
            <a:ext cx="1454150" cy="94297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71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12749" y="323850"/>
            <a:ext cx="1431925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76262" y="645970"/>
            <a:ext cx="1069976" cy="93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6262" y="858695"/>
            <a:ext cx="1069976" cy="93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6262" y="1071420"/>
            <a:ext cx="1069976" cy="93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6262" y="1284145"/>
            <a:ext cx="1069976" cy="93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76262" y="1496870"/>
            <a:ext cx="1069976" cy="93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形箭號 2"/>
          <p:cNvSpPr/>
          <p:nvPr/>
        </p:nvSpPr>
        <p:spPr>
          <a:xfrm>
            <a:off x="244475" y="279400"/>
            <a:ext cx="1651000" cy="1641475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" name="圓形箭號 3"/>
          <p:cNvSpPr/>
          <p:nvPr/>
        </p:nvSpPr>
        <p:spPr>
          <a:xfrm flipH="1" flipV="1">
            <a:off x="244475" y="328613"/>
            <a:ext cx="1651000" cy="1641475"/>
          </a:xfrm>
          <a:prstGeom prst="circularArrow">
            <a:avLst/>
          </a:prstGeom>
          <a:solidFill>
            <a:schemeClr val="tx1">
              <a:lumMod val="50000"/>
              <a:lumOff val="5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圓角矩形 21"/>
          <p:cNvSpPr/>
          <p:nvPr/>
        </p:nvSpPr>
        <p:spPr>
          <a:xfrm>
            <a:off x="415923" y="304196"/>
            <a:ext cx="1616075" cy="4194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15925" y="412750"/>
            <a:ext cx="1616075" cy="320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5924" y="732820"/>
            <a:ext cx="1616075" cy="42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15924" y="1161445"/>
            <a:ext cx="1616075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15924" y="1590070"/>
            <a:ext cx="1616075" cy="428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4925" y="376615"/>
            <a:ext cx="1413491" cy="1569660"/>
            <a:chOff x="0" y="424240"/>
            <a:chExt cx="1413491" cy="1569660"/>
          </a:xfrm>
        </p:grpSpPr>
        <p:sp>
          <p:nvSpPr>
            <p:cNvPr id="16" name="圓角矩形 15"/>
            <p:cNvSpPr/>
            <p:nvPr/>
          </p:nvSpPr>
          <p:spPr>
            <a:xfrm>
              <a:off x="106977" y="859820"/>
              <a:ext cx="1306514" cy="8763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30777" y="770920"/>
              <a:ext cx="1306514" cy="8763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424240"/>
              <a:ext cx="1368067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9600" b="1" dirty="0">
                  <a:solidFill>
                    <a:srgbClr val="E6E6E6"/>
                  </a:solidFill>
                </a:rPr>
                <a:t>EZ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629569" y="104775"/>
            <a:ext cx="268287" cy="1699607"/>
            <a:chOff x="1524314" y="122555"/>
            <a:chExt cx="310835" cy="1600200"/>
          </a:xfrm>
        </p:grpSpPr>
        <p:sp>
          <p:nvSpPr>
            <p:cNvPr id="19" name="矩形 18"/>
            <p:cNvSpPr/>
            <p:nvPr/>
          </p:nvSpPr>
          <p:spPr>
            <a:xfrm>
              <a:off x="1524314" y="122555"/>
              <a:ext cx="310835" cy="1310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/>
            <p:cNvSpPr/>
            <p:nvPr/>
          </p:nvSpPr>
          <p:spPr>
            <a:xfrm flipV="1">
              <a:off x="1524315" y="1433195"/>
              <a:ext cx="310834" cy="289560"/>
            </a:xfrm>
            <a:prstGeom prst="triangle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48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713691" y="273005"/>
            <a:ext cx="900000" cy="90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抽選 4"/>
          <p:cNvSpPr/>
          <p:nvPr/>
        </p:nvSpPr>
        <p:spPr>
          <a:xfrm>
            <a:off x="408835" y="847725"/>
            <a:ext cx="1509713" cy="962025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0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462866" y="479380"/>
            <a:ext cx="900000" cy="900000"/>
          </a:xfrm>
          <a:prstGeom prst="ellipse">
            <a:avLst/>
          </a:prstGeom>
          <a:solidFill>
            <a:srgbClr val="E1E1E1"/>
          </a:solidFill>
          <a:ln w="203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 rot="8100000">
            <a:off x="1308352" y="1148105"/>
            <a:ext cx="308981" cy="6671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2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7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07457" y="397932"/>
            <a:ext cx="1454150" cy="148801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1117" y="822394"/>
            <a:ext cx="15183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EZ</a:t>
            </a:r>
            <a:endParaRPr lang="zh-TW" altLang="en-US" sz="72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81019" y="633371"/>
            <a:ext cx="179389" cy="762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2700000">
            <a:off x="1067739" y="189860"/>
            <a:ext cx="292100" cy="63249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/>
          <p:cNvSpPr/>
          <p:nvPr/>
        </p:nvSpPr>
        <p:spPr>
          <a:xfrm rot="13500000">
            <a:off x="711065" y="774676"/>
            <a:ext cx="254000" cy="21431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984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2700000">
            <a:off x="1091486" y="228026"/>
            <a:ext cx="168275" cy="632496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8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390525" y="323850"/>
            <a:ext cx="1454150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93775" y="577850"/>
            <a:ext cx="247650" cy="1054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993775" y="577850"/>
            <a:ext cx="247650" cy="1054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7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90525" y="323850"/>
            <a:ext cx="1454150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 rot="2700000">
            <a:off x="1209675" y="146050"/>
            <a:ext cx="292100" cy="1443038"/>
            <a:chOff x="825500" y="190500"/>
            <a:chExt cx="292100" cy="1443038"/>
          </a:xfrm>
        </p:grpSpPr>
        <p:sp>
          <p:nvSpPr>
            <p:cNvPr id="13" name="矩形 12"/>
            <p:cNvSpPr/>
            <p:nvPr/>
          </p:nvSpPr>
          <p:spPr>
            <a:xfrm>
              <a:off x="825500" y="190500"/>
              <a:ext cx="292100" cy="11207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844550" y="1419225"/>
              <a:ext cx="254000" cy="21431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984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87412" y="244475"/>
              <a:ext cx="168275" cy="11207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50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90525" y="323850"/>
            <a:ext cx="1454150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595312" y="1104900"/>
            <a:ext cx="1036636" cy="60007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704850" y="269875"/>
            <a:ext cx="817561" cy="6032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208086" y="395288"/>
            <a:ext cx="179389" cy="36512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58800" y="327025"/>
            <a:ext cx="1155700" cy="15621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374650" y="1046690"/>
            <a:ext cx="1536700" cy="55562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48000" y="939781"/>
            <a:ext cx="1377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UTF8</a:t>
            </a:r>
          </a:p>
        </p:txBody>
      </p:sp>
      <p:sp>
        <p:nvSpPr>
          <p:cNvPr id="7" name="矩形 6"/>
          <p:cNvSpPr/>
          <p:nvPr/>
        </p:nvSpPr>
        <p:spPr>
          <a:xfrm>
            <a:off x="695325" y="446878"/>
            <a:ext cx="374650" cy="96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3735" y="610187"/>
            <a:ext cx="479425" cy="96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5324" y="772970"/>
            <a:ext cx="577850" cy="96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6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39724" y="352424"/>
            <a:ext cx="1512000" cy="151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9949" y="1024112"/>
            <a:ext cx="971550" cy="168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09949" y="1024112"/>
            <a:ext cx="971550" cy="1686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25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39724" y="352424"/>
            <a:ext cx="1512000" cy="151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 rot="2700000">
            <a:off x="609949" y="622649"/>
            <a:ext cx="971550" cy="971550"/>
            <a:chOff x="609949" y="622649"/>
            <a:chExt cx="971550" cy="971550"/>
          </a:xfrm>
        </p:grpSpPr>
        <p:sp>
          <p:nvSpPr>
            <p:cNvPr id="6" name="矩形 5"/>
            <p:cNvSpPr/>
            <p:nvPr/>
          </p:nvSpPr>
          <p:spPr>
            <a:xfrm>
              <a:off x="609949" y="1024112"/>
              <a:ext cx="971550" cy="1686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609949" y="1024112"/>
              <a:ext cx="971550" cy="1686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12</Words>
  <Application>Microsoft Office PowerPoint</Application>
  <PresentationFormat>自訂</PresentationFormat>
  <Paragraphs>9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jason_su 蘇志偉</dc:creator>
  <cp:lastModifiedBy>jason_su 蘇志偉</cp:lastModifiedBy>
  <cp:revision>27</cp:revision>
  <dcterms:created xsi:type="dcterms:W3CDTF">2025-07-10T10:05:27Z</dcterms:created>
  <dcterms:modified xsi:type="dcterms:W3CDTF">2025-07-15T07:06:47Z</dcterms:modified>
</cp:coreProperties>
</file>