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72" r:id="rId9"/>
    <p:sldId id="273" r:id="rId10"/>
    <p:sldId id="260" r:id="rId11"/>
    <p:sldId id="274" r:id="rId12"/>
    <p:sldId id="261" r:id="rId13"/>
    <p:sldId id="262" r:id="rId14"/>
    <p:sldId id="263" r:id="rId15"/>
    <p:sldId id="264" r:id="rId16"/>
    <p:sldId id="265" r:id="rId17"/>
    <p:sldId id="270" r:id="rId18"/>
    <p:sldId id="271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78927" autoAdjust="0"/>
  </p:normalViewPr>
  <p:slideViewPr>
    <p:cSldViewPr snapToGrid="0" snapToObjects="1">
      <p:cViewPr varScale="1">
        <p:scale>
          <a:sx n="67" d="100"/>
          <a:sy n="67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AC5D-3FE0-3C42-9DD5-5AB536D425A1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AF0C-14F3-B541-BC34-80400F9C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9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Aim: help me get to know students (they</a:t>
            </a:r>
            <a:r>
              <a:rPr lang="en-US" baseline="0" dirty="0" smtClean="0"/>
              <a:t> know each other but I don’t know them!)</a:t>
            </a:r>
          </a:p>
          <a:p>
            <a:r>
              <a:rPr lang="en-US" baseline="0" dirty="0" smtClean="0"/>
              <a:t>Short 5 min break </a:t>
            </a:r>
          </a:p>
          <a:p>
            <a:r>
              <a:rPr lang="en-US" baseline="0" dirty="0" smtClean="0"/>
              <a:t>Then move to another space for the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AF0C-14F3-B541-BC34-80400F9C84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9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 3 points. Let’s make it relevant and let’s</a:t>
            </a:r>
            <a:r>
              <a:rPr lang="en-US" baseline="0" dirty="0" smtClean="0"/>
              <a:t> define something in this process TBD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AF0C-14F3-B541-BC34-80400F9C84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</a:t>
            </a:r>
            <a:r>
              <a:rPr lang="en-US" baseline="0" dirty="0" err="1" smtClean="0"/>
              <a:t>exptenion</a:t>
            </a:r>
            <a:r>
              <a:rPr lang="en-US" baseline="0" dirty="0" smtClean="0"/>
              <a:t> of last year...we will move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AF0C-14F3-B541-BC34-80400F9C84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discuss reading + we will give feedback from derive + blog posts next week (either everyone or random picked)</a:t>
            </a:r>
          </a:p>
          <a:p>
            <a:r>
              <a:rPr lang="en-US" dirty="0" smtClean="0"/>
              <a:t>Blog post =</a:t>
            </a:r>
            <a:r>
              <a:rPr lang="en-US" baseline="0" dirty="0" smtClean="0"/>
              <a:t> opportunity to reflect on today and gives us a chance to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9AF0C-14F3-B541-BC34-80400F9C84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hahidi.com/blog/2011/09/29/your-city-your-map%20-catagorise%2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5654"/>
            <a:ext cx="7772400" cy="55020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Pervasive Media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Semester 2</a:t>
            </a:r>
            <a:br>
              <a:rPr lang="en-US" sz="2800" dirty="0" smtClean="0"/>
            </a:br>
            <a:r>
              <a:rPr lang="en-US" sz="2800" dirty="0" smtClean="0"/>
              <a:t>Fridays 10am-4pm</a:t>
            </a:r>
            <a:br>
              <a:rPr lang="en-US" sz="2800" dirty="0" smtClean="0"/>
            </a:br>
            <a:r>
              <a:rPr lang="en-US" sz="2800" dirty="0" smtClean="0"/>
              <a:t>+ 2 hours field research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Becca Rose </a:t>
            </a:r>
            <a:r>
              <a:rPr lang="en-US" sz="2800" dirty="0" smtClean="0"/>
              <a:t>Glowacki</a:t>
            </a:r>
            <a:br>
              <a:rPr lang="en-US" sz="2800" dirty="0" smtClean="0"/>
            </a:br>
            <a:r>
              <a:rPr lang="en-US" sz="2800" dirty="0" err="1" smtClean="0"/>
              <a:t>becca.glowacki@uwe.ac.uk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Office hours: Thursdays + Fridays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6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+ history of mapping</a:t>
            </a:r>
          </a:p>
          <a:p>
            <a:r>
              <a:rPr lang="en-US" dirty="0" smtClean="0"/>
              <a:t>Mapping discourse + the body</a:t>
            </a:r>
          </a:p>
          <a:p>
            <a:r>
              <a:rPr lang="en-US" dirty="0" smtClean="0"/>
              <a:t>Foucault + body + city</a:t>
            </a:r>
          </a:p>
          <a:p>
            <a:r>
              <a:rPr lang="en-US" dirty="0" smtClean="0"/>
              <a:t>Body narratives + space (performativity, cyborg, </a:t>
            </a:r>
            <a:r>
              <a:rPr lang="en-US" dirty="0" err="1" smtClean="0"/>
              <a:t>posthuman</a:t>
            </a:r>
            <a:r>
              <a:rPr lang="en-US" dirty="0" smtClean="0"/>
              <a:t>, new-</a:t>
            </a:r>
            <a:r>
              <a:rPr lang="en-US" dirty="0" err="1" smtClean="0"/>
              <a:t>colonialismsÍ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with Qs about these body narratives and locative / </a:t>
            </a:r>
            <a:r>
              <a:rPr lang="en-US" dirty="0" err="1" smtClean="0"/>
              <a:t>ubicom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9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in small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to discuss reading</a:t>
            </a:r>
          </a:p>
          <a:p>
            <a:r>
              <a:rPr lang="en-US" dirty="0" smtClean="0"/>
              <a:t>Question relating to lecture</a:t>
            </a:r>
          </a:p>
          <a:p>
            <a:r>
              <a:rPr lang="en-US" dirty="0" smtClean="0"/>
              <a:t>Question relating to students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0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Something to do with making maps / location in the new software.</a:t>
            </a:r>
          </a:p>
          <a:p>
            <a:r>
              <a:rPr lang="en-US" dirty="0" smtClean="0"/>
              <a:t>Ways of capturing:</a:t>
            </a:r>
          </a:p>
          <a:p>
            <a:r>
              <a:rPr lang="en-US" dirty="0" smtClean="0"/>
              <a:t>i.e. live on phone</a:t>
            </a:r>
          </a:p>
          <a:p>
            <a:r>
              <a:rPr lang="en-US" dirty="0" smtClean="0"/>
              <a:t>Or is it make notes and then come back</a:t>
            </a:r>
          </a:p>
          <a:p>
            <a:r>
              <a:rPr lang="en-US" dirty="0" smtClean="0"/>
              <a:t>Could be </a:t>
            </a:r>
            <a:r>
              <a:rPr lang="en-US" dirty="0" err="1" smtClean="0"/>
              <a:t>google</a:t>
            </a:r>
            <a:r>
              <a:rPr lang="en-US" dirty="0" smtClean="0"/>
              <a:t> form and then using the data (different idea of map)</a:t>
            </a:r>
          </a:p>
          <a:p>
            <a:r>
              <a:rPr lang="en-US" dirty="0"/>
              <a:t>Or </a:t>
            </a:r>
            <a:r>
              <a:rPr lang="en-US" dirty="0">
                <a:hlinkClick r:id="rId2"/>
              </a:rPr>
              <a:t>https://www.ushahidi.com/blog/2011/09/29/your-city-your-</a:t>
            </a:r>
            <a:r>
              <a:rPr lang="en-US" dirty="0" smtClean="0">
                <a:hlinkClick r:id="rId2"/>
              </a:rPr>
              <a:t>map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-catagorise /</a:t>
            </a:r>
            <a:r>
              <a:rPr lang="en-US" dirty="0" smtClean="0"/>
              <a:t> add a bunch of data </a:t>
            </a:r>
          </a:p>
          <a:p>
            <a:r>
              <a:rPr lang="en-US" dirty="0" smtClean="0"/>
              <a:t>Open street map</a:t>
            </a:r>
          </a:p>
          <a:p>
            <a:r>
              <a:rPr lang="en-US" dirty="0" smtClean="0"/>
              <a:t>Adding somewhere on open street map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enhacne</a:t>
            </a:r>
            <a:r>
              <a:rPr lang="en-US" dirty="0" smtClean="0"/>
              <a:t> mapping poetry</a:t>
            </a:r>
          </a:p>
          <a:p>
            <a:r>
              <a:rPr lang="en-US" dirty="0" err="1" smtClean="0"/>
              <a:t>Genreal</a:t>
            </a:r>
            <a:r>
              <a:rPr lang="en-US" dirty="0" smtClean="0"/>
              <a:t> thinking: all doc and projects should be made on </a:t>
            </a:r>
            <a:r>
              <a:rPr lang="en-US" dirty="0" err="1" smtClean="0"/>
              <a:t>github</a:t>
            </a:r>
            <a:r>
              <a:rPr lang="en-US" dirty="0" smtClean="0"/>
              <a:t>? Could be </a:t>
            </a:r>
            <a:r>
              <a:rPr lang="en-US" smtClean="0"/>
              <a:t>a workshop too.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Methods and processes</a:t>
            </a:r>
          </a:p>
          <a:p>
            <a:r>
              <a:rPr lang="en-US" dirty="0" smtClean="0"/>
              <a:t>Mapping</a:t>
            </a:r>
          </a:p>
          <a:p>
            <a:r>
              <a:rPr lang="en-US" dirty="0" smtClean="0"/>
              <a:t>What is mapping</a:t>
            </a:r>
          </a:p>
          <a:p>
            <a:r>
              <a:rPr lang="en-US" dirty="0" smtClean="0"/>
              <a:t>What are the models?</a:t>
            </a:r>
          </a:p>
          <a:p>
            <a:r>
              <a:rPr lang="en-US" dirty="0" smtClean="0"/>
              <a:t>Who / how is is used?</a:t>
            </a:r>
          </a:p>
          <a:p>
            <a:r>
              <a:rPr lang="en-US" dirty="0" smtClean="0"/>
              <a:t>Mapping projects with mobile devices + city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8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in Practice</a:t>
            </a:r>
          </a:p>
          <a:p>
            <a:r>
              <a:rPr lang="en-US" dirty="0" smtClean="0"/>
              <a:t>Area in </a:t>
            </a:r>
            <a:r>
              <a:rPr lang="en-US" dirty="0"/>
              <a:t>B</a:t>
            </a:r>
            <a:r>
              <a:rPr lang="en-US" dirty="0" smtClean="0"/>
              <a:t>ristol. </a:t>
            </a:r>
          </a:p>
          <a:p>
            <a:r>
              <a:rPr lang="en-US" dirty="0" smtClean="0"/>
              <a:t>Mapping of the area (alternative mapping...choose a perspective to map from)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4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Homework:</a:t>
            </a:r>
          </a:p>
          <a:p>
            <a:r>
              <a:rPr lang="en-US" dirty="0" smtClean="0"/>
              <a:t>1. Reading</a:t>
            </a:r>
          </a:p>
          <a:p>
            <a:r>
              <a:rPr lang="en-US" dirty="0" smtClean="0"/>
              <a:t>2. blog post </a:t>
            </a:r>
            <a:endParaRPr lang="en-US" dirty="0"/>
          </a:p>
          <a:p>
            <a:r>
              <a:rPr lang="en-US" dirty="0" smtClean="0"/>
              <a:t>3-5 key concepts from today </a:t>
            </a:r>
          </a:p>
          <a:p>
            <a:r>
              <a:rPr lang="en-US" dirty="0" smtClean="0"/>
              <a:t>+ images / sketches / details of the map you make.</a:t>
            </a:r>
          </a:p>
          <a:p>
            <a:r>
              <a:rPr lang="en-US" dirty="0" smtClean="0"/>
              <a:t>Either 1 or 2 posts (depending on what you like to do) </a:t>
            </a:r>
          </a:p>
          <a:p>
            <a:r>
              <a:rPr lang="en-US" dirty="0" smtClean="0"/>
              <a:t>USE tags for the post </a:t>
            </a:r>
          </a:p>
          <a:p>
            <a:r>
              <a:rPr lang="en-US" dirty="0" smtClean="0"/>
              <a:t>See “guide to blog posting” if needed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Lightning talks: use the random generator to pick 2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7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96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Overview of PM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Week 1: Mobile bodies</a:t>
            </a:r>
            <a:br>
              <a:rPr lang="en-US" dirty="0" smtClean="0"/>
            </a:br>
            <a:r>
              <a:rPr lang="en-US" dirty="0" smtClean="0"/>
              <a:t>Week 2: Perceptions of space</a:t>
            </a:r>
            <a:br>
              <a:rPr lang="en-US" dirty="0" smtClean="0"/>
            </a:br>
            <a:r>
              <a:rPr lang="en-US" dirty="0" smtClean="0"/>
              <a:t>Week 3: Participation</a:t>
            </a:r>
            <a:br>
              <a:rPr lang="en-US" dirty="0" smtClean="0"/>
            </a:br>
            <a:r>
              <a:rPr lang="en-US" dirty="0" smtClean="0"/>
              <a:t>Week 4: Happenings</a:t>
            </a:r>
            <a:br>
              <a:rPr lang="en-US" dirty="0" smtClean="0"/>
            </a:br>
            <a:r>
              <a:rPr lang="en-US" dirty="0" smtClean="0"/>
              <a:t>Week 5: Playable cities</a:t>
            </a:r>
            <a:br>
              <a:rPr lang="en-US" dirty="0" smtClean="0"/>
            </a:br>
            <a:r>
              <a:rPr lang="en-US" dirty="0" smtClean="0"/>
              <a:t>Week 6: Pervasive Games</a:t>
            </a:r>
            <a:br>
              <a:rPr lang="en-US" dirty="0" smtClean="0"/>
            </a:br>
            <a:r>
              <a:rPr lang="en-US" dirty="0" smtClean="0"/>
              <a:t>Weeks 7++: Independent Project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7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Teaching and learning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(what to expect from the sessions)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Relevant and supporting theories</a:t>
            </a:r>
          </a:p>
          <a:p>
            <a:r>
              <a:rPr lang="en-US" dirty="0" smtClean="0"/>
              <a:t>Multi-media reviews (literature, projects, film, podcasts, trips out etc.)</a:t>
            </a:r>
          </a:p>
          <a:p>
            <a:r>
              <a:rPr lang="en-US" dirty="0" smtClean="0"/>
              <a:t>Discussion forum</a:t>
            </a:r>
          </a:p>
          <a:p>
            <a:r>
              <a:rPr lang="en-US" dirty="0" smtClean="0"/>
              <a:t>Technical workshops</a:t>
            </a:r>
          </a:p>
          <a:p>
            <a:r>
              <a:rPr lang="en-US" dirty="0" smtClean="0"/>
              <a:t>Introduction to design methods and processes</a:t>
            </a:r>
          </a:p>
          <a:p>
            <a:r>
              <a:rPr lang="en-US" dirty="0" smtClean="0"/>
              <a:t>Regular formal and informal feedback</a:t>
            </a:r>
          </a:p>
          <a:p>
            <a:r>
              <a:rPr lang="en-US" dirty="0" smtClean="0"/>
              <a:t>Presentations (blog posts / relevant topics)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learning</a:t>
            </a:r>
            <a:br>
              <a:rPr lang="en-US" dirty="0" smtClean="0"/>
            </a:br>
            <a:r>
              <a:rPr lang="en-US" dirty="0" smtClean="0"/>
              <a:t>(how to make the most of PM2)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up! (and read / watch / do)</a:t>
            </a:r>
          </a:p>
          <a:p>
            <a:r>
              <a:rPr lang="en-US" dirty="0" smtClean="0"/>
              <a:t>Blog posts</a:t>
            </a:r>
          </a:p>
          <a:p>
            <a:r>
              <a:rPr lang="en-US" dirty="0" smtClean="0"/>
              <a:t>Participate in discussion + outside activities when they occur</a:t>
            </a:r>
          </a:p>
          <a:p>
            <a:r>
              <a:rPr lang="en-US" dirty="0" smtClean="0"/>
              <a:t>Practice the methods and processes</a:t>
            </a:r>
          </a:p>
          <a:p>
            <a:r>
              <a:rPr lang="en-US" dirty="0" smtClean="0"/>
              <a:t>Have fun!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22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</a:t>
            </a:r>
          </a:p>
          <a:p>
            <a:r>
              <a:rPr lang="en-US" dirty="0" smtClean="0"/>
              <a:t>6 small explorations / responses</a:t>
            </a:r>
            <a:endParaRPr lang="en-US" dirty="0"/>
          </a:p>
          <a:p>
            <a:r>
              <a:rPr lang="en-US" dirty="0" smtClean="0"/>
              <a:t>can be blog posts, or PDF, or physical</a:t>
            </a:r>
          </a:p>
          <a:p>
            <a:endParaRPr lang="en-US" dirty="0" smtClean="0"/>
          </a:p>
          <a:p>
            <a:r>
              <a:rPr lang="en-US" dirty="0" smtClean="0"/>
              <a:t>Indented project </a:t>
            </a:r>
          </a:p>
          <a:p>
            <a:r>
              <a:rPr lang="en-US" dirty="0" smtClean="0"/>
              <a:t>Research, ***, ***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76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lecture</a:t>
            </a:r>
          </a:p>
          <a:p>
            <a:r>
              <a:rPr lang="en-US" dirty="0" smtClean="0"/>
              <a:t>Group discussions + feedback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Workshop</a:t>
            </a:r>
          </a:p>
          <a:p>
            <a:r>
              <a:rPr lang="en-US" dirty="0" smtClean="0"/>
              <a:t>Design Methods</a:t>
            </a:r>
          </a:p>
          <a:p>
            <a:r>
              <a:rPr lang="en-US" dirty="0" smtClean="0"/>
              <a:t>Next week’s prep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2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Introduce a </a:t>
            </a:r>
            <a:r>
              <a:rPr lang="en-US" dirty="0" err="1" smtClean="0"/>
              <a:t>shour</a:t>
            </a:r>
            <a:r>
              <a:rPr lang="en-US" dirty="0" smtClean="0"/>
              <a:t> session of what students are hoping to get out of this module. We will address these as much as possible.</a:t>
            </a:r>
          </a:p>
          <a:p>
            <a:r>
              <a:rPr lang="en-US" dirty="0" smtClean="0"/>
              <a:t>Post it notes.</a:t>
            </a:r>
          </a:p>
          <a:p>
            <a:r>
              <a:rPr lang="en-US" dirty="0" smtClean="0"/>
              <a:t>Questions such as:</a:t>
            </a:r>
          </a:p>
          <a:p>
            <a:r>
              <a:rPr lang="en-US" dirty="0" smtClean="0"/>
              <a:t> what was most interesting/ exciting / fun/memorable / useful about PM1?</a:t>
            </a:r>
          </a:p>
          <a:p>
            <a:r>
              <a:rPr lang="en-US" dirty="0" smtClean="0"/>
              <a:t>What are you most interested in learning?</a:t>
            </a:r>
          </a:p>
          <a:p>
            <a:r>
              <a:rPr lang="en-US" dirty="0" smtClean="0"/>
              <a:t>In what conditions (i.e. in groups, lecture format, project work, discussion, other...) do you think you learn the most?</a:t>
            </a:r>
          </a:p>
          <a:p>
            <a:r>
              <a:rPr lang="en-US" dirty="0" smtClean="0"/>
              <a:t>Anything else you can think of.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2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1668</TotalTime>
  <Words>622</Words>
  <Application>Microsoft Macintosh PowerPoint</Application>
  <PresentationFormat>On-screen Show (4:3)</PresentationFormat>
  <Paragraphs>96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Pervasive Media 2   Semester 2 Fridays 10am-4pm + 2 hours field research  Becca Rose Glowacki becca.glowacki@uwe.ac.uk Office hours: Thursdays + Fridays</vt:lpstr>
      <vt:lpstr>Overview of PM 2  Week 1: Mobile bodies Week 2: Perceptions of space Week 3: Participation Week 4: Happenings Week 5: Playable cities Week 6: Pervasive Games Weeks 7++: Independent Project  </vt:lpstr>
      <vt:lpstr>Teaching and learning  (what to expect from the sessions)</vt:lpstr>
      <vt:lpstr>Supporting learning (how to make the most of PM2)</vt:lpstr>
      <vt:lpstr>Assement</vt:lpstr>
      <vt:lpstr>PowerPoint Presentation</vt:lpstr>
      <vt:lpstr>Today</vt:lpstr>
      <vt:lpstr>PowerPoint Presentation</vt:lpstr>
      <vt:lpstr>Body activity </vt:lpstr>
      <vt:lpstr>Lecture</vt:lpstr>
      <vt:lpstr>Discussion in small groups</vt:lpstr>
      <vt:lpstr>Lunch</vt:lpstr>
      <vt:lpstr>Workshop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Becca Rose</cp:lastModifiedBy>
  <cp:revision>52</cp:revision>
  <dcterms:created xsi:type="dcterms:W3CDTF">2010-04-12T23:12:02Z</dcterms:created>
  <dcterms:modified xsi:type="dcterms:W3CDTF">2016-10-23T23:10:34Z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