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6" r:id="rId3"/>
    <p:sldId id="259" r:id="rId4"/>
    <p:sldId id="258" r:id="rId5"/>
    <p:sldId id="260" r:id="rId6"/>
    <p:sldId id="261" r:id="rId7"/>
    <p:sldId id="263" r:id="rId8"/>
    <p:sldId id="262" r:id="rId9"/>
    <p:sldId id="267" r:id="rId10"/>
    <p:sldId id="268"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9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017AA-1625-2948-9FD3-41F331F64A76}"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3AC0B-FC7A-AF4B-8438-E19DE903C094}" type="slidenum">
              <a:rPr lang="en-US" smtClean="0"/>
              <a:t>‹#›</a:t>
            </a:fld>
            <a:endParaRPr lang="en-US"/>
          </a:p>
        </p:txBody>
      </p:sp>
    </p:spTree>
    <p:extLst>
      <p:ext uri="{BB962C8B-B14F-4D97-AF65-F5344CB8AC3E}">
        <p14:creationId xmlns:p14="http://schemas.microsoft.com/office/powerpoint/2010/main" val="3383581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Recap last week –ask the</a:t>
            </a:r>
            <a:r>
              <a:rPr lang="en-US" baseline="0" dirty="0" smtClean="0"/>
              <a:t> hell</a:t>
            </a:r>
            <a:r>
              <a:rPr lang="en-US" dirty="0" smtClean="0"/>
              <a:t> was it all about?</a:t>
            </a:r>
          </a:p>
          <a:p>
            <a:r>
              <a:rPr lang="en-US" dirty="0" smtClean="0"/>
              <a:t>Moving on from body + space going to</a:t>
            </a:r>
            <a:r>
              <a:rPr lang="en-US" baseline="0" dirty="0" smtClean="0"/>
              <a:t> focus on how we perceive space through senses and sensors</a:t>
            </a:r>
            <a:endParaRPr lang="en-US" dirty="0"/>
          </a:p>
        </p:txBody>
      </p:sp>
      <p:sp>
        <p:nvSpPr>
          <p:cNvPr id="4" name="Slide Number Placeholder 3"/>
          <p:cNvSpPr>
            <a:spLocks noGrp="1"/>
          </p:cNvSpPr>
          <p:nvPr>
            <p:ph type="sldNum" sz="quarter" idx="10"/>
          </p:nvPr>
        </p:nvSpPr>
        <p:spPr/>
        <p:txBody>
          <a:bodyPr/>
          <a:lstStyle/>
          <a:p>
            <a:fld id="{3AB3AC0B-FC7A-AF4B-8438-E19DE903C094}" type="slidenum">
              <a:rPr lang="en-US" smtClean="0"/>
              <a:t>2</a:t>
            </a:fld>
            <a:endParaRPr lang="en-US"/>
          </a:p>
        </p:txBody>
      </p:sp>
    </p:spTree>
    <p:extLst>
      <p:ext uri="{BB962C8B-B14F-4D97-AF65-F5344CB8AC3E}">
        <p14:creationId xmlns:p14="http://schemas.microsoft.com/office/powerpoint/2010/main" val="212313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AB3AC0B-FC7A-AF4B-8438-E19DE903C094}" type="slidenum">
              <a:rPr lang="en-US" smtClean="0"/>
              <a:t>4</a:t>
            </a:fld>
            <a:endParaRPr lang="en-US"/>
          </a:p>
        </p:txBody>
      </p:sp>
    </p:spTree>
    <p:extLst>
      <p:ext uri="{BB962C8B-B14F-4D97-AF65-F5344CB8AC3E}">
        <p14:creationId xmlns:p14="http://schemas.microsoft.com/office/powerpoint/2010/main" val="77697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word sketch as an</a:t>
            </a:r>
            <a:r>
              <a:rPr lang="en-US" baseline="0" dirty="0" smtClean="0"/>
              <a:t> idea of what it is like. Can be in any medium</a:t>
            </a:r>
          </a:p>
          <a:p>
            <a:endParaRPr lang="en-US" dirty="0"/>
          </a:p>
        </p:txBody>
      </p:sp>
      <p:sp>
        <p:nvSpPr>
          <p:cNvPr id="4" name="Slide Number Placeholder 3"/>
          <p:cNvSpPr>
            <a:spLocks noGrp="1"/>
          </p:cNvSpPr>
          <p:nvPr>
            <p:ph type="sldNum" sz="quarter" idx="10"/>
          </p:nvPr>
        </p:nvSpPr>
        <p:spPr/>
        <p:txBody>
          <a:bodyPr/>
          <a:lstStyle/>
          <a:p>
            <a:fld id="{EE09AF0C-14F3-B541-BC34-80400F9C84FC}" type="slidenum">
              <a:rPr lang="en-US" smtClean="0"/>
              <a:t>10</a:t>
            </a:fld>
            <a:endParaRPr lang="en-US"/>
          </a:p>
        </p:txBody>
      </p:sp>
    </p:spTree>
    <p:extLst>
      <p:ext uri="{BB962C8B-B14F-4D97-AF65-F5344CB8AC3E}">
        <p14:creationId xmlns:p14="http://schemas.microsoft.com/office/powerpoint/2010/main" val="80032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202735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27190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475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72126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38905D9-65A8-9846-80BE-B5D434D0BB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16468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38905D9-65A8-9846-80BE-B5D434D0BBA7}"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1283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38905D9-65A8-9846-80BE-B5D434D0BBA7}"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6680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38905D9-65A8-9846-80BE-B5D434D0BBA7}"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144661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05D9-65A8-9846-80BE-B5D434D0BBA7}"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265614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8905D9-65A8-9846-80BE-B5D434D0BBA7}"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16676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8905D9-65A8-9846-80BE-B5D434D0BBA7}"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3102090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05D9-65A8-9846-80BE-B5D434D0BBA7}" type="datetimeFigureOut">
              <a:rPr lang="en-US" smtClean="0"/>
              <a:t>10/17/16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070E5-85BB-DA4C-9C24-A8B214B6417D}" type="slidenum">
              <a:rPr lang="en-US" smtClean="0"/>
              <a:t>‹#›</a:t>
            </a:fld>
            <a:endParaRPr lang="en-US"/>
          </a:p>
        </p:txBody>
      </p:sp>
    </p:spTree>
    <p:extLst>
      <p:ext uri="{BB962C8B-B14F-4D97-AF65-F5344CB8AC3E}">
        <p14:creationId xmlns:p14="http://schemas.microsoft.com/office/powerpoint/2010/main" val="29005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74638"/>
            <a:ext cx="8229600" cy="5447645"/>
          </a:xfrm>
          <a:prstGeom prst="rect">
            <a:avLst/>
          </a:prstGeom>
        </p:spPr>
        <p:txBody>
          <a:bodyPr wrap="square">
            <a:spAutoFit/>
          </a:bodyPr>
          <a:lstStyle/>
          <a:p>
            <a:pPr algn="ctr"/>
            <a:r>
              <a:rPr lang="en-US" sz="6000" b="1" dirty="0" smtClean="0"/>
              <a:t>Pervasive Media 2</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Semester 2</a:t>
            </a:r>
            <a:br>
              <a:rPr lang="en-US" sz="3200" dirty="0" smtClean="0"/>
            </a:br>
            <a:r>
              <a:rPr lang="en-US" sz="3200" dirty="0" smtClean="0"/>
              <a:t>Fridays 10am-4pm</a:t>
            </a:r>
            <a:br>
              <a:rPr lang="en-US" sz="3200" dirty="0" smtClean="0"/>
            </a:br>
            <a:r>
              <a:rPr lang="en-US" sz="3200" dirty="0" smtClean="0"/>
              <a:t>+ 2 hours field research</a:t>
            </a:r>
            <a:br>
              <a:rPr lang="en-US" sz="3200" dirty="0" smtClean="0"/>
            </a:br>
            <a:r>
              <a:rPr lang="en-US" sz="3200" dirty="0" smtClean="0"/>
              <a:t/>
            </a:r>
            <a:br>
              <a:rPr lang="en-US" sz="3200" dirty="0" smtClean="0"/>
            </a:br>
            <a:r>
              <a:rPr lang="en-US" sz="3200" dirty="0" smtClean="0"/>
              <a:t>Becca Rose Glowacki</a:t>
            </a:r>
            <a:br>
              <a:rPr lang="en-US" sz="3200" dirty="0" smtClean="0"/>
            </a:br>
            <a:r>
              <a:rPr lang="en-US" sz="3200" dirty="0" err="1" smtClean="0"/>
              <a:t>becca.glowacki@uwe.ac.uk</a:t>
            </a:r>
            <a:r>
              <a:rPr lang="en-US" sz="3200" dirty="0" smtClean="0"/>
              <a:t/>
            </a:r>
            <a:br>
              <a:rPr lang="en-US" sz="3200" dirty="0" smtClean="0"/>
            </a:br>
            <a:r>
              <a:rPr lang="en-US" sz="3200" dirty="0" smtClean="0"/>
              <a:t>Office hours: Thursdays + Fridays</a:t>
            </a:r>
            <a:endParaRPr lang="en-US" sz="3200" dirty="0"/>
          </a:p>
        </p:txBody>
      </p:sp>
    </p:spTree>
    <p:extLst>
      <p:ext uri="{BB962C8B-B14F-4D97-AF65-F5344CB8AC3E}">
        <p14:creationId xmlns:p14="http://schemas.microsoft.com/office/powerpoint/2010/main" val="420805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Method in practice (field work)</a:t>
            </a:r>
          </a:p>
          <a:p>
            <a:r>
              <a:rPr lang="en-US" dirty="0" smtClean="0"/>
              <a:t>Find </a:t>
            </a:r>
            <a:r>
              <a:rPr lang="en-US" dirty="0"/>
              <a:t>and area in Bristol and derive. </a:t>
            </a:r>
          </a:p>
          <a:p>
            <a:r>
              <a:rPr lang="en-US" dirty="0" smtClean="0"/>
              <a:t>Take a point of view that is situated </a:t>
            </a:r>
            <a:endParaRPr lang="en-US" dirty="0"/>
          </a:p>
          <a:p>
            <a:r>
              <a:rPr lang="en-US" dirty="0" smtClean="0"/>
              <a:t>Allow </a:t>
            </a:r>
            <a:r>
              <a:rPr lang="en-US" dirty="0" smtClean="0"/>
              <a:t>for chance encounters</a:t>
            </a:r>
            <a:endParaRPr lang="en-US" dirty="0"/>
          </a:p>
          <a:p>
            <a:r>
              <a:rPr lang="en-US" dirty="0"/>
              <a:t>Focus on senses (sight, sound, taste(?), touch, smell(?)</a:t>
            </a:r>
            <a:r>
              <a:rPr lang="en-US" dirty="0" smtClean="0"/>
              <a:t>)</a:t>
            </a:r>
          </a:p>
          <a:p>
            <a:r>
              <a:rPr lang="en-US" dirty="0" smtClean="0"/>
              <a:t>Document / sketch what you find (film / photography / draw ++) </a:t>
            </a:r>
            <a:endParaRPr lang="en-US" dirty="0"/>
          </a:p>
          <a:p>
            <a:pPr marL="0" indent="0">
              <a:buNone/>
            </a:pPr>
            <a:r>
              <a:rPr lang="en-US" dirty="0"/>
              <a:t>? These are more challenging...</a:t>
            </a:r>
            <a:r>
              <a:rPr lang="en-US" dirty="0" smtClean="0"/>
              <a:t>maybe </a:t>
            </a:r>
            <a:endParaRPr lang="en-US" dirty="0"/>
          </a:p>
          <a:p>
            <a:endParaRPr lang="en-US" dirty="0"/>
          </a:p>
        </p:txBody>
      </p:sp>
    </p:spTree>
    <p:extLst>
      <p:ext uri="{BB962C8B-B14F-4D97-AF65-F5344CB8AC3E}">
        <p14:creationId xmlns:p14="http://schemas.microsoft.com/office/powerpoint/2010/main" val="13766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H W</a:t>
            </a:r>
          </a:p>
          <a:p>
            <a:r>
              <a:rPr lang="en-US" dirty="0" smtClean="0"/>
              <a:t>Map </a:t>
            </a:r>
          </a:p>
          <a:p>
            <a:r>
              <a:rPr lang="en-US" dirty="0" smtClean="0"/>
              <a:t>Blog post:</a:t>
            </a:r>
          </a:p>
          <a:p>
            <a:r>
              <a:rPr lang="en-US" dirty="0" smtClean="0"/>
              <a:t>Write why you mapped the derive space like you did.</a:t>
            </a:r>
          </a:p>
          <a:p>
            <a:r>
              <a:rPr lang="en-US" dirty="0" smtClean="0"/>
              <a:t>write short piece about your way of perceiving the space you made the derive, write about the process. write from both perspective according to senses and according to your past experiences/ memories. </a:t>
            </a:r>
          </a:p>
          <a:p>
            <a:r>
              <a:rPr lang="en-US" dirty="0" smtClean="0"/>
              <a:t>Add screen shot of your map to you post</a:t>
            </a:r>
          </a:p>
          <a:p>
            <a:endParaRPr lang="en-US" dirty="0" smtClean="0"/>
          </a:p>
          <a:p>
            <a:endParaRPr lang="en-US" dirty="0"/>
          </a:p>
        </p:txBody>
      </p:sp>
    </p:spTree>
    <p:extLst>
      <p:ext uri="{BB962C8B-B14F-4D97-AF65-F5344CB8AC3E}">
        <p14:creationId xmlns:p14="http://schemas.microsoft.com/office/powerpoint/2010/main" val="351334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3520"/>
            <a:ext cx="7772400" cy="5862251"/>
          </a:xfrm>
        </p:spPr>
        <p:txBody>
          <a:bodyPr>
            <a:normAutofit/>
          </a:bodyPr>
          <a:lstStyle/>
          <a:p>
            <a:pPr algn="l"/>
            <a:r>
              <a:rPr lang="en-US" dirty="0" smtClean="0"/>
              <a:t>Week 2: Perceptions of space</a:t>
            </a:r>
            <a:br>
              <a:rPr lang="en-US" dirty="0" smtClean="0"/>
            </a:br>
            <a:r>
              <a:rPr lang="en-US" dirty="0" smtClean="0"/>
              <a:t/>
            </a:r>
            <a:br>
              <a:rPr lang="en-US" dirty="0" smtClean="0"/>
            </a:br>
            <a:r>
              <a:rPr lang="en-US" sz="3600" dirty="0" smtClean="0"/>
              <a:t>Overview of the day:</a:t>
            </a:r>
            <a:r>
              <a:rPr lang="en-US" sz="3600" dirty="0"/>
              <a:t/>
            </a:r>
            <a:br>
              <a:rPr lang="en-US" sz="3600" dirty="0"/>
            </a:br>
            <a:r>
              <a:rPr lang="en-US" sz="3600" dirty="0" smtClean="0"/>
              <a:t>Blog posts + feedback</a:t>
            </a:r>
            <a:br>
              <a:rPr lang="en-US" sz="3600" dirty="0" smtClean="0"/>
            </a:br>
            <a:r>
              <a:rPr lang="en-US" sz="3600" dirty="0" smtClean="0"/>
              <a:t>Film + discussion</a:t>
            </a:r>
            <a:br>
              <a:rPr lang="en-US" sz="3600" dirty="0" smtClean="0"/>
            </a:br>
            <a:r>
              <a:rPr lang="en-US" sz="3600" dirty="0" smtClean="0"/>
              <a:t>Workshop</a:t>
            </a:r>
            <a:br>
              <a:rPr lang="en-US" sz="3600" dirty="0" smtClean="0"/>
            </a:br>
            <a:r>
              <a:rPr lang="en-US" sz="3600" dirty="0" smtClean="0"/>
              <a:t>Lunch</a:t>
            </a:r>
            <a:br>
              <a:rPr lang="en-US" sz="3600" dirty="0" smtClean="0"/>
            </a:br>
            <a:r>
              <a:rPr lang="en-US" sz="3600" dirty="0" smtClean="0"/>
              <a:t>Lecture</a:t>
            </a:r>
            <a:br>
              <a:rPr lang="en-US" sz="3600" dirty="0" smtClean="0"/>
            </a:br>
            <a:r>
              <a:rPr lang="en-US" sz="3600" dirty="0" smtClean="0"/>
              <a:t>Lightning Talk</a:t>
            </a:r>
            <a:br>
              <a:rPr lang="en-US" sz="3600" dirty="0" smtClean="0"/>
            </a:br>
            <a:r>
              <a:rPr lang="en-US" sz="3600" dirty="0" smtClean="0"/>
              <a:t>Design Method + Processes</a:t>
            </a:r>
            <a:endParaRPr lang="en-US" sz="3600" dirty="0"/>
          </a:p>
        </p:txBody>
      </p:sp>
    </p:spTree>
    <p:extLst>
      <p:ext uri="{BB962C8B-B14F-4D97-AF65-F5344CB8AC3E}">
        <p14:creationId xmlns:p14="http://schemas.microsoft.com/office/powerpoint/2010/main" val="50921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was the derive?</a:t>
            </a:r>
          </a:p>
          <a:p>
            <a:r>
              <a:rPr lang="en-US" dirty="0" smtClean="0"/>
              <a:t>Random 6 people to round up</a:t>
            </a:r>
            <a:endParaRPr lang="en-US" dirty="0"/>
          </a:p>
        </p:txBody>
      </p:sp>
    </p:spTree>
    <p:extLst>
      <p:ext uri="{BB962C8B-B14F-4D97-AF65-F5344CB8AC3E}">
        <p14:creationId xmlns:p14="http://schemas.microsoft.com/office/powerpoint/2010/main" val="152789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https://</a:t>
            </a:r>
            <a:r>
              <a:rPr lang="en-US" dirty="0" err="1" smtClean="0"/>
              <a:t>vimeo.com</a:t>
            </a:r>
            <a:r>
              <a:rPr lang="en-US" dirty="0" smtClean="0"/>
              <a:t>/84336261</a:t>
            </a:r>
          </a:p>
          <a:p>
            <a:r>
              <a:rPr lang="en-US" dirty="0" smtClean="0"/>
              <a:t>Things</a:t>
            </a:r>
            <a:r>
              <a:rPr lang="en-US" baseline="0" dirty="0" smtClean="0"/>
              <a:t> to think about whilst watching –in what ways to we perceive things (which senses are evoked? Does the screen transcend sight and sound? how)?)</a:t>
            </a:r>
          </a:p>
          <a:p>
            <a:r>
              <a:rPr lang="en-US" baseline="0" dirty="0" smtClean="0"/>
              <a:t>Questions for discussion:</a:t>
            </a:r>
          </a:p>
          <a:p>
            <a:r>
              <a:rPr lang="en-US" baseline="0" dirty="0" smtClean="0"/>
              <a:t>In what ways is sight and sound dominated in city scape?</a:t>
            </a:r>
          </a:p>
          <a:p>
            <a:r>
              <a:rPr lang="en-US" baseline="0" dirty="0" smtClean="0"/>
              <a:t>How do mobile devices relate to other senses?</a:t>
            </a:r>
          </a:p>
          <a:p>
            <a:r>
              <a:rPr lang="en-US" baseline="0" dirty="0" smtClean="0"/>
              <a:t>Why should we think beyond sight and sound?</a:t>
            </a:r>
          </a:p>
          <a:p>
            <a:endParaRPr lang="en-US" dirty="0"/>
          </a:p>
        </p:txBody>
      </p:sp>
    </p:spTree>
    <p:extLst>
      <p:ext uri="{BB962C8B-B14F-4D97-AF65-F5344CB8AC3E}">
        <p14:creationId xmlns:p14="http://schemas.microsoft.com/office/powerpoint/2010/main" val="157968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Workshop: </a:t>
            </a:r>
          </a:p>
          <a:p>
            <a:r>
              <a:rPr lang="en-US" dirty="0" smtClean="0"/>
              <a:t>exploring the sensors on phone</a:t>
            </a:r>
          </a:p>
          <a:p>
            <a:pPr marL="0" indent="0">
              <a:buNone/>
            </a:pPr>
            <a:endParaRPr lang="en-US" dirty="0"/>
          </a:p>
        </p:txBody>
      </p:sp>
    </p:spTree>
    <p:extLst>
      <p:ext uri="{BB962C8B-B14F-4D97-AF65-F5344CB8AC3E}">
        <p14:creationId xmlns:p14="http://schemas.microsoft.com/office/powerpoint/2010/main" val="232104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953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a:t>
            </a:r>
            <a:endParaRPr lang="en-US" dirty="0"/>
          </a:p>
        </p:txBody>
      </p:sp>
      <p:sp>
        <p:nvSpPr>
          <p:cNvPr id="3" name="Content Placeholder 2"/>
          <p:cNvSpPr>
            <a:spLocks noGrp="1"/>
          </p:cNvSpPr>
          <p:nvPr>
            <p:ph idx="1"/>
          </p:nvPr>
        </p:nvSpPr>
        <p:spPr/>
        <p:txBody>
          <a:bodyPr/>
          <a:lstStyle/>
          <a:p>
            <a:r>
              <a:rPr lang="en-US" dirty="0" smtClean="0"/>
              <a:t>Lived experience + Phenomenology</a:t>
            </a:r>
          </a:p>
          <a:p>
            <a:r>
              <a:rPr lang="en-US" dirty="0" smtClean="0"/>
              <a:t>Situatedness </a:t>
            </a:r>
          </a:p>
          <a:p>
            <a:r>
              <a:rPr lang="en-US" dirty="0" smtClean="0"/>
              <a:t>Mobile devices + situatedness</a:t>
            </a:r>
          </a:p>
          <a:p>
            <a:r>
              <a:rPr lang="en-US" dirty="0" smtClean="0"/>
              <a:t>Projects that explore this</a:t>
            </a:r>
          </a:p>
          <a:p>
            <a:r>
              <a:rPr lang="en-US" dirty="0" smtClean="0"/>
              <a:t>Synesthesia and mixing the senses / sensors</a:t>
            </a:r>
          </a:p>
          <a:p>
            <a:endParaRPr lang="en-US" dirty="0" smtClean="0"/>
          </a:p>
          <a:p>
            <a:pPr marL="0" indent="0">
              <a:buNone/>
            </a:pPr>
            <a:endParaRPr lang="en-US" dirty="0" smtClean="0"/>
          </a:p>
        </p:txBody>
      </p:sp>
    </p:spTree>
    <p:extLst>
      <p:ext uri="{BB962C8B-B14F-4D97-AF65-F5344CB8AC3E}">
        <p14:creationId xmlns:p14="http://schemas.microsoft.com/office/powerpoint/2010/main" val="311572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Talks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442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methods and processes</a:t>
            </a:r>
            <a:endParaRPr lang="en-US" dirty="0"/>
          </a:p>
        </p:txBody>
      </p:sp>
      <p:sp>
        <p:nvSpPr>
          <p:cNvPr id="3" name="Content Placeholder 2"/>
          <p:cNvSpPr>
            <a:spLocks noGrp="1"/>
          </p:cNvSpPr>
          <p:nvPr>
            <p:ph idx="1"/>
          </p:nvPr>
        </p:nvSpPr>
        <p:spPr/>
        <p:txBody>
          <a:bodyPr>
            <a:normAutofit/>
          </a:bodyPr>
          <a:lstStyle/>
          <a:p>
            <a:r>
              <a:rPr lang="en-US" dirty="0" smtClean="0"/>
              <a:t>Derive</a:t>
            </a:r>
          </a:p>
          <a:p>
            <a:r>
              <a:rPr lang="en-US" dirty="0" smtClean="0"/>
              <a:t>What is derive?</a:t>
            </a:r>
          </a:p>
          <a:p>
            <a:r>
              <a:rPr lang="en-US" dirty="0" smtClean="0"/>
              <a:t>Where does it come from? </a:t>
            </a:r>
          </a:p>
          <a:p>
            <a:r>
              <a:rPr lang="en-US" dirty="0" smtClean="0"/>
              <a:t>Who uses it and how?</a:t>
            </a:r>
          </a:p>
          <a:p>
            <a:r>
              <a:rPr lang="en-US" dirty="0" smtClean="0"/>
              <a:t>Why is it relevant?</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016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1480</TotalTime>
  <Words>335</Words>
  <Application>Microsoft Macintosh PowerPoint</Application>
  <PresentationFormat>On-screen Show (4:3)</PresentationFormat>
  <Paragraphs>46</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Week 2: Perceptions of space  Overview of the day: Blog posts + feedback Film + discussion Workshop Lunch Lecture Lightning Talk Design Method + Processes</vt:lpstr>
      <vt:lpstr>PowerPoint Presentation</vt:lpstr>
      <vt:lpstr>PowerPoint Presentation</vt:lpstr>
      <vt:lpstr>PowerPoint Presentation</vt:lpstr>
      <vt:lpstr>Lunch</vt:lpstr>
      <vt:lpstr>Lecture</vt:lpstr>
      <vt:lpstr>Lightning Talks</vt:lpstr>
      <vt:lpstr>Design methods and processes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Becca Rose</dc:creator>
  <cp:lastModifiedBy>Becca Rose</cp:lastModifiedBy>
  <cp:revision>9</cp:revision>
  <dcterms:created xsi:type="dcterms:W3CDTF">2016-10-13T15:33:59Z</dcterms:created>
  <dcterms:modified xsi:type="dcterms:W3CDTF">2016-10-17T15:28:45Z</dcterms:modified>
</cp:coreProperties>
</file>