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3" r:id="rId5"/>
    <p:sldId id="261" r:id="rId6"/>
    <p:sldId id="262" r:id="rId7"/>
    <p:sldId id="264" r:id="rId8"/>
    <p:sldId id="26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D0876-14C2-424B-8567-DEC1D3F804D9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3EDF-ACEF-5A49-918B-0DDC06C39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1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 Qs</a:t>
            </a:r>
          </a:p>
          <a:p>
            <a:r>
              <a:rPr lang="en-US" dirty="0" smtClean="0"/>
              <a:t>Can</a:t>
            </a:r>
            <a:r>
              <a:rPr lang="en-US" baseline="0" dirty="0" smtClean="0"/>
              <a:t> you name any </a:t>
            </a:r>
            <a:r>
              <a:rPr lang="en-US" baseline="0" dirty="0" err="1" smtClean="0"/>
              <a:t>experince</a:t>
            </a:r>
            <a:r>
              <a:rPr lang="en-US" baseline="0" dirty="0" smtClean="0"/>
              <a:t> where you have been invited to participate in public event</a:t>
            </a:r>
          </a:p>
          <a:p>
            <a:r>
              <a:rPr lang="en-US" baseline="0" dirty="0" smtClean="0"/>
              <a:t>What kinds of process where used to invite you?</a:t>
            </a:r>
          </a:p>
          <a:p>
            <a:r>
              <a:rPr lang="en-US" baseline="0" dirty="0" smtClean="0"/>
              <a:t>Discuss the </a:t>
            </a:r>
            <a:r>
              <a:rPr lang="en-US" baseline="0" dirty="0" err="1" smtClean="0"/>
              <a:t>appraches</a:t>
            </a:r>
            <a:r>
              <a:rPr lang="en-US" baseline="0" dirty="0" smtClean="0"/>
              <a:t> and write down 3-5 approaches or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we will put these on an an axis from telling to </a:t>
            </a:r>
            <a:r>
              <a:rPr lang="en-US" baseline="0" dirty="0" err="1" smtClean="0"/>
              <a:t>particiapating</a:t>
            </a:r>
            <a:r>
              <a:rPr lang="en-US" baseline="0" dirty="0" smtClean="0"/>
              <a:t> and as a group we can chat more about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F3EDF-ACEF-5A49-918B-0DDC06C39D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2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9B28-E440-8244-B4E9-DEDF4600D15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31F-1BF5-094B-9D31-BD13695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4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9B28-E440-8244-B4E9-DEDF4600D15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31F-1BF5-094B-9D31-BD13695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9B28-E440-8244-B4E9-DEDF4600D15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31F-1BF5-094B-9D31-BD13695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9B28-E440-8244-B4E9-DEDF4600D15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31F-1BF5-094B-9D31-BD13695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9B28-E440-8244-B4E9-DEDF4600D15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31F-1BF5-094B-9D31-BD13695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9B28-E440-8244-B4E9-DEDF4600D15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31F-1BF5-094B-9D31-BD13695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1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9B28-E440-8244-B4E9-DEDF4600D15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31F-1BF5-094B-9D31-BD13695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9B28-E440-8244-B4E9-DEDF4600D15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31F-1BF5-094B-9D31-BD13695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1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9B28-E440-8244-B4E9-DEDF4600D15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31F-1BF5-094B-9D31-BD13695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3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9B28-E440-8244-B4E9-DEDF4600D15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31F-1BF5-094B-9D31-BD13695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9B28-E440-8244-B4E9-DEDF4600D15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31F-1BF5-094B-9D31-BD13695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9B28-E440-8244-B4E9-DEDF4600D157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E31F-1BF5-094B-9D31-BD13695D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5654"/>
            <a:ext cx="7772400" cy="5502046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Pervasive Media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Semester 2</a:t>
            </a:r>
            <a:br>
              <a:rPr lang="en-US" sz="2800" dirty="0" smtClean="0"/>
            </a:br>
            <a:r>
              <a:rPr lang="en-US" sz="2800" dirty="0" smtClean="0"/>
              <a:t>Fridays 10am-4pm</a:t>
            </a:r>
            <a:br>
              <a:rPr lang="en-US" sz="2800" dirty="0" smtClean="0"/>
            </a:br>
            <a:r>
              <a:rPr lang="en-US" sz="2800" dirty="0" smtClean="0"/>
              <a:t>+ 2 hours field research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Becca Rose </a:t>
            </a:r>
            <a:r>
              <a:rPr lang="en-US" sz="2800" dirty="0" smtClean="0"/>
              <a:t>Glowacki</a:t>
            </a:r>
            <a:br>
              <a:rPr lang="en-US" sz="2800" dirty="0" smtClean="0"/>
            </a:br>
            <a:r>
              <a:rPr lang="en-US" sz="2800" dirty="0" err="1" smtClean="0"/>
              <a:t>becca.glowacki@uwe.ac.uk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Office hours: Thursdays + Fridays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94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Lightning talks</a:t>
            </a:r>
          </a:p>
          <a:p>
            <a:r>
              <a:rPr lang="en-US" dirty="0" smtClean="0"/>
              <a:t>lecture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Design methods and processes</a:t>
            </a:r>
          </a:p>
          <a:p>
            <a:r>
              <a:rPr lang="en-US" dirty="0" smtClean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04129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Lightning talks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5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/ films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Examples of Participation location technology</a:t>
            </a:r>
          </a:p>
          <a:p>
            <a:pPr marL="0" indent="0">
              <a:buNone/>
            </a:pPr>
            <a:r>
              <a:rPr lang="en-US" dirty="0" smtClean="0"/>
              <a:t>Some background / history into participation practice</a:t>
            </a:r>
          </a:p>
          <a:p>
            <a:pPr marL="0" indent="0">
              <a:buNone/>
            </a:pPr>
            <a:r>
              <a:rPr lang="en-US" dirty="0" smtClean="0"/>
              <a:t>Some thoughts about ethics</a:t>
            </a:r>
          </a:p>
          <a:p>
            <a:pPr marL="0" indent="0">
              <a:buNone/>
            </a:pPr>
            <a:r>
              <a:rPr lang="en-US" dirty="0" smtClean="0"/>
              <a:t>Some ideas about process (</a:t>
            </a:r>
            <a:r>
              <a:rPr lang="en-US" dirty="0" err="1" smtClean="0"/>
              <a:t>i.e</a:t>
            </a:r>
            <a:r>
              <a:rPr lang="en-US" dirty="0" smtClean="0"/>
              <a:t> do you invite or tell. Is this important. ...this is the intro to discussion Qs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2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methods: </a:t>
            </a:r>
          </a:p>
          <a:p>
            <a:pPr marL="0" indent="0">
              <a:buNone/>
            </a:pPr>
            <a:r>
              <a:rPr lang="en-US" dirty="0" smtClean="0"/>
              <a:t>Cultural prompts</a:t>
            </a:r>
          </a:p>
          <a:p>
            <a:pPr marL="0" indent="0">
              <a:buNone/>
            </a:pPr>
            <a:r>
              <a:rPr lang="en-US" dirty="0" smtClean="0"/>
              <a:t>What are cultural prompts?</a:t>
            </a:r>
          </a:p>
          <a:p>
            <a:pPr marL="0" indent="0">
              <a:buNone/>
            </a:pPr>
            <a:r>
              <a:rPr lang="en-US" dirty="0" smtClean="0"/>
              <a:t>Who uses them and why?</a:t>
            </a:r>
          </a:p>
          <a:p>
            <a:pPr marL="0" indent="0">
              <a:buNone/>
            </a:pPr>
            <a:r>
              <a:rPr lang="en-US" dirty="0" smtClean="0"/>
              <a:t>Examples </a:t>
            </a:r>
          </a:p>
          <a:p>
            <a:pPr marL="0" indent="0">
              <a:buNone/>
            </a:pPr>
            <a:r>
              <a:rPr lang="en-US" dirty="0" smtClean="0"/>
              <a:t>Participation –ways of engaging audiences</a:t>
            </a:r>
          </a:p>
          <a:p>
            <a:pPr marL="0" indent="0">
              <a:buNone/>
            </a:pPr>
            <a:r>
              <a:rPr lang="en-US" dirty="0" smtClean="0"/>
              <a:t>Data –ways of getting quantitate data.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1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methods in practice</a:t>
            </a:r>
          </a:p>
          <a:p>
            <a:pPr marL="0" indent="0">
              <a:buNone/>
            </a:pPr>
            <a:r>
              <a:rPr lang="en-US" dirty="0" smtClean="0"/>
              <a:t>Paper prompt postcards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Designing your own digital “prompt” post card to invite “users” to add information about ....(</a:t>
            </a:r>
            <a:r>
              <a:rPr lang="en-US" dirty="0" err="1" smtClean="0"/>
              <a:t>becca</a:t>
            </a:r>
            <a:r>
              <a:rPr lang="en-US" dirty="0" smtClean="0"/>
              <a:t> to think of a topic or place etc.)</a:t>
            </a:r>
          </a:p>
          <a:p>
            <a:pPr marL="0" indent="0">
              <a:buNone/>
            </a:pPr>
            <a:r>
              <a:rPr lang="en-US" dirty="0" smtClean="0"/>
              <a:t>(this is in combination with the workshop)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5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</a:p>
          <a:p>
            <a:pPr marL="0" indent="0">
              <a:buNone/>
            </a:pPr>
            <a:r>
              <a:rPr lang="en-US" dirty="0" smtClean="0"/>
              <a:t>- adding users and developing the digital </a:t>
            </a:r>
            <a:r>
              <a:rPr lang="en-US" dirty="0" err="1" smtClean="0"/>
              <a:t>promts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5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Homework. </a:t>
            </a:r>
          </a:p>
          <a:p>
            <a:r>
              <a:rPr lang="en-US" dirty="0" smtClean="0"/>
              <a:t>Finish and try out your digital prompts on 2-5 people</a:t>
            </a:r>
          </a:p>
          <a:p>
            <a:r>
              <a:rPr lang="en-US" dirty="0" smtClean="0"/>
              <a:t>Document both them doing the prompt and what they make</a:t>
            </a:r>
          </a:p>
          <a:p>
            <a:r>
              <a:rPr lang="en-US" dirty="0" smtClean="0"/>
              <a:t>Write</a:t>
            </a:r>
          </a:p>
          <a:p>
            <a:r>
              <a:rPr lang="en-US" dirty="0" smtClean="0"/>
              <a:t>–what do you learn form their response?</a:t>
            </a:r>
          </a:p>
          <a:p>
            <a:r>
              <a:rPr lang="en-US" dirty="0" smtClean="0"/>
              <a:t>- in what kind of way are they participating? And why did you design it to be like this?</a:t>
            </a:r>
            <a:endParaRPr lang="en-US" dirty="0"/>
          </a:p>
          <a:p>
            <a:r>
              <a:rPr lang="en-US" dirty="0" smtClean="0"/>
              <a:t>Reading –we wont be discussing this until week 7 so keep reading and you will be asked to do an </a:t>
            </a:r>
            <a:r>
              <a:rPr lang="en-US" smtClean="0"/>
              <a:t>reading activity </a:t>
            </a:r>
            <a:r>
              <a:rPr lang="en-US" dirty="0" smtClean="0"/>
              <a:t>in week 7</a:t>
            </a:r>
          </a:p>
        </p:txBody>
      </p:sp>
    </p:spTree>
    <p:extLst>
      <p:ext uri="{BB962C8B-B14F-4D97-AF65-F5344CB8AC3E}">
        <p14:creationId xmlns:p14="http://schemas.microsoft.com/office/powerpoint/2010/main" val="32250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298</Words>
  <Application>Microsoft Macintosh PowerPoint</Application>
  <PresentationFormat>On-screen Show (4:3)</PresentationFormat>
  <Paragraphs>42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Pervasive Media 2   Semester 2 Fridays 10am-4pm + 2 hours field research  Becca Rose Glowacki becca.glowacki@uwe.ac.uk Office hours: Thursdays + Fridays</vt:lpstr>
      <vt:lpstr>Week 3 Participation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Becca Rose</dc:creator>
  <cp:lastModifiedBy>Becca Rose</cp:lastModifiedBy>
  <cp:revision>7</cp:revision>
  <dcterms:created xsi:type="dcterms:W3CDTF">2016-10-14T11:16:41Z</dcterms:created>
  <dcterms:modified xsi:type="dcterms:W3CDTF">2016-10-14T12:28:44Z</dcterms:modified>
</cp:coreProperties>
</file>