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B56A-A948-B843-B0B6-9618ECEFD83E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71EC-A0CF-9F40-B1D8-F004977AD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9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B56A-A948-B843-B0B6-9618ECEFD83E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71EC-A0CF-9F40-B1D8-F004977AD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8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B56A-A948-B843-B0B6-9618ECEFD83E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71EC-A0CF-9F40-B1D8-F004977AD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B56A-A948-B843-B0B6-9618ECEFD83E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71EC-A0CF-9F40-B1D8-F004977AD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5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B56A-A948-B843-B0B6-9618ECEFD83E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71EC-A0CF-9F40-B1D8-F004977AD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B56A-A948-B843-B0B6-9618ECEFD83E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71EC-A0CF-9F40-B1D8-F004977AD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8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B56A-A948-B843-B0B6-9618ECEFD83E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71EC-A0CF-9F40-B1D8-F004977AD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B56A-A948-B843-B0B6-9618ECEFD83E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71EC-A0CF-9F40-B1D8-F004977AD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8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B56A-A948-B843-B0B6-9618ECEFD83E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71EC-A0CF-9F40-B1D8-F004977AD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21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B56A-A948-B843-B0B6-9618ECEFD83E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71EC-A0CF-9F40-B1D8-F004977AD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6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B56A-A948-B843-B0B6-9618ECEFD83E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71EC-A0CF-9F40-B1D8-F004977AD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0B56A-A948-B843-B0B6-9618ECEFD83E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671EC-A0CF-9F40-B1D8-F004977AD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3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5654"/>
            <a:ext cx="7772400" cy="5502046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Pervasive Media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Semester 2</a:t>
            </a:r>
            <a:br>
              <a:rPr lang="en-US" sz="2800" dirty="0" smtClean="0"/>
            </a:br>
            <a:r>
              <a:rPr lang="en-US" sz="2800" dirty="0" smtClean="0"/>
              <a:t>Fridays 10am-4pm</a:t>
            </a:r>
            <a:br>
              <a:rPr lang="en-US" sz="2800" dirty="0" smtClean="0"/>
            </a:br>
            <a:r>
              <a:rPr lang="en-US" sz="2800" dirty="0" smtClean="0"/>
              <a:t>+ 2 hours field research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Becca Rose </a:t>
            </a:r>
            <a:r>
              <a:rPr lang="en-US" sz="2800" dirty="0" smtClean="0"/>
              <a:t>Glowacki</a:t>
            </a:r>
            <a:br>
              <a:rPr lang="en-US" sz="2800" dirty="0" smtClean="0"/>
            </a:br>
            <a:r>
              <a:rPr lang="en-US" sz="2800" dirty="0" err="1" smtClean="0"/>
              <a:t>becca.glowacki@uwe.ac.uk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Office hours: Thursdays + Fridays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070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4 happenings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55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</a:t>
            </a:r>
          </a:p>
          <a:p>
            <a:r>
              <a:rPr lang="en-US" dirty="0" smtClean="0"/>
              <a:t>Design methods</a:t>
            </a:r>
          </a:p>
          <a:p>
            <a:r>
              <a:rPr lang="en-US" dirty="0" smtClean="0"/>
              <a:t>Lunch</a:t>
            </a:r>
          </a:p>
          <a:p>
            <a:r>
              <a:rPr lang="en-US" dirty="0" smtClean="0"/>
              <a:t>Lightning talk</a:t>
            </a:r>
          </a:p>
          <a:p>
            <a:r>
              <a:rPr lang="en-US" dirty="0" smtClean="0"/>
              <a:t>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598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Lecutre</a:t>
            </a:r>
            <a:endParaRPr lang="en-US" dirty="0" smtClean="0"/>
          </a:p>
          <a:p>
            <a:r>
              <a:rPr lang="en-US" dirty="0" smtClean="0"/>
              <a:t>Who were the </a:t>
            </a:r>
            <a:r>
              <a:rPr lang="en-US" dirty="0" err="1" smtClean="0"/>
              <a:t>situationists</a:t>
            </a:r>
            <a:r>
              <a:rPr lang="en-US" dirty="0" smtClean="0"/>
              <a:t> </a:t>
            </a:r>
          </a:p>
          <a:p>
            <a:r>
              <a:rPr lang="en-US" dirty="0" smtClean="0"/>
              <a:t>What did they do and why</a:t>
            </a:r>
          </a:p>
          <a:p>
            <a:r>
              <a:rPr lang="en-US" dirty="0" smtClean="0"/>
              <a:t>What is a “happening”</a:t>
            </a:r>
          </a:p>
          <a:p>
            <a:r>
              <a:rPr lang="en-US" dirty="0" smtClean="0"/>
              <a:t>Connection with pervasive media. Who is doing things now?</a:t>
            </a:r>
          </a:p>
          <a:p>
            <a:r>
              <a:rPr lang="en-US" dirty="0" smtClean="0"/>
              <a:t>Ways of</a:t>
            </a:r>
            <a:r>
              <a:rPr lang="en-US" dirty="0" smtClean="0"/>
              <a:t> </a:t>
            </a:r>
            <a:r>
              <a:rPr lang="en-US" dirty="0" err="1" smtClean="0"/>
              <a:t>particiapating</a:t>
            </a:r>
            <a:r>
              <a:rPr lang="en-US" dirty="0" smtClean="0"/>
              <a:t> in happenings</a:t>
            </a:r>
            <a:endParaRPr lang="en-US" dirty="0" smtClean="0"/>
          </a:p>
          <a:p>
            <a:r>
              <a:rPr lang="en-US" dirty="0" smtClean="0"/>
              <a:t>Examples of pm happenings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7358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methods</a:t>
            </a:r>
          </a:p>
          <a:p>
            <a:r>
              <a:rPr lang="en-US" dirty="0" smtClean="0"/>
              <a:t>Prototyping</a:t>
            </a:r>
          </a:p>
          <a:p>
            <a:r>
              <a:rPr lang="en-US" dirty="0" smtClean="0"/>
              <a:t>Types of prototypes</a:t>
            </a:r>
          </a:p>
          <a:p>
            <a:r>
              <a:rPr lang="en-US" dirty="0" smtClean="0"/>
              <a:t>Why they are used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069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method in practice</a:t>
            </a:r>
          </a:p>
          <a:p>
            <a:r>
              <a:rPr lang="en-US" dirty="0" smtClean="0"/>
              <a:t>Paper prototyping for happening inspired by probe data / </a:t>
            </a:r>
            <a:r>
              <a:rPr lang="en-US" dirty="0" err="1" smtClean="0"/>
              <a:t>particiaption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736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h/w</a:t>
            </a:r>
          </a:p>
          <a:p>
            <a:r>
              <a:rPr lang="en-US" dirty="0" smtClean="0"/>
              <a:t>Research in Playable cities in Bristol and beyond. Write a post about a project you are interested in. what is interesting about it? What kind of participation is involved? </a:t>
            </a:r>
          </a:p>
          <a:p>
            <a:r>
              <a:rPr lang="en-US" dirty="0" smtClean="0"/>
              <a:t>Try out happening with one other person. Document the process </a:t>
            </a:r>
            <a:r>
              <a:rPr lang="en-US" smtClean="0"/>
              <a:t>and upload.</a:t>
            </a:r>
            <a:endParaRPr lang="en-US"/>
          </a:p>
          <a:p>
            <a:r>
              <a:rPr lang="en-US" dirty="0" smtClean="0"/>
              <a:t>Next week will be based at </a:t>
            </a:r>
            <a:r>
              <a:rPr lang="en-US" dirty="0" err="1" smtClean="0"/>
              <a:t>arnolfini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916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131</Words>
  <Application>Microsoft Macintosh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Pervasive Media 2   Semester 2 Fridays 10am-4pm + 2 hours field research  Becca Rose Glowacki becca.glowacki@uwe.ac.uk Office hours: Thursdays + Fridays</vt:lpstr>
      <vt:lpstr>Week 4 happenings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Pervasive Media 2   Semester 2 Fridays 10am-4pm + 2 hours field research  Becca Rose Glowacki becca.glowacki@uwe.ac.uk Office hours: Thursdays + Fridays</dc:title>
  <dc:creator>Becca Rose</dc:creator>
  <cp:lastModifiedBy>Becca Rose</cp:lastModifiedBy>
  <cp:revision>2</cp:revision>
  <dcterms:created xsi:type="dcterms:W3CDTF">2016-10-14T11:44:18Z</dcterms:created>
  <dcterms:modified xsi:type="dcterms:W3CDTF">2016-10-14T12:00:15Z</dcterms:modified>
</cp:coreProperties>
</file>