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 id="263" r:id="rId8"/>
    <p:sldId id="264"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6" d="100"/>
          <a:sy n="76" d="100"/>
        </p:scale>
        <p:origin x="-99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EBECF727-4067-7F4C-BC8D-3535665F0344}" type="datetimeFigureOut">
              <a:rPr lang="en-US" smtClean="0"/>
              <a:t>10/14/16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F723DE-2FCE-F341-9D50-1790D3E1B32F}" type="slidenum">
              <a:rPr lang="en-US" smtClean="0"/>
              <a:t>‹#›</a:t>
            </a:fld>
            <a:endParaRPr lang="en-US"/>
          </a:p>
        </p:txBody>
      </p:sp>
    </p:spTree>
    <p:extLst>
      <p:ext uri="{BB962C8B-B14F-4D97-AF65-F5344CB8AC3E}">
        <p14:creationId xmlns:p14="http://schemas.microsoft.com/office/powerpoint/2010/main" val="1093011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BECF727-4067-7F4C-BC8D-3535665F0344}" type="datetimeFigureOut">
              <a:rPr lang="en-US" smtClean="0"/>
              <a:t>10/14/16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F723DE-2FCE-F341-9D50-1790D3E1B32F}" type="slidenum">
              <a:rPr lang="en-US" smtClean="0"/>
              <a:t>‹#›</a:t>
            </a:fld>
            <a:endParaRPr lang="en-US"/>
          </a:p>
        </p:txBody>
      </p:sp>
    </p:spTree>
    <p:extLst>
      <p:ext uri="{BB962C8B-B14F-4D97-AF65-F5344CB8AC3E}">
        <p14:creationId xmlns:p14="http://schemas.microsoft.com/office/powerpoint/2010/main" val="771344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BECF727-4067-7F4C-BC8D-3535665F0344}" type="datetimeFigureOut">
              <a:rPr lang="en-US" smtClean="0"/>
              <a:t>10/14/16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F723DE-2FCE-F341-9D50-1790D3E1B32F}" type="slidenum">
              <a:rPr lang="en-US" smtClean="0"/>
              <a:t>‹#›</a:t>
            </a:fld>
            <a:endParaRPr lang="en-US"/>
          </a:p>
        </p:txBody>
      </p:sp>
    </p:spTree>
    <p:extLst>
      <p:ext uri="{BB962C8B-B14F-4D97-AF65-F5344CB8AC3E}">
        <p14:creationId xmlns:p14="http://schemas.microsoft.com/office/powerpoint/2010/main" val="4154774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BECF727-4067-7F4C-BC8D-3535665F0344}" type="datetimeFigureOut">
              <a:rPr lang="en-US" smtClean="0"/>
              <a:t>10/14/16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F723DE-2FCE-F341-9D50-1790D3E1B32F}" type="slidenum">
              <a:rPr lang="en-US" smtClean="0"/>
              <a:t>‹#›</a:t>
            </a:fld>
            <a:endParaRPr lang="en-US"/>
          </a:p>
        </p:txBody>
      </p:sp>
    </p:spTree>
    <p:extLst>
      <p:ext uri="{BB962C8B-B14F-4D97-AF65-F5344CB8AC3E}">
        <p14:creationId xmlns:p14="http://schemas.microsoft.com/office/powerpoint/2010/main" val="406038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EBECF727-4067-7F4C-BC8D-3535665F0344}" type="datetimeFigureOut">
              <a:rPr lang="en-US" smtClean="0"/>
              <a:t>10/14/16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F723DE-2FCE-F341-9D50-1790D3E1B32F}" type="slidenum">
              <a:rPr lang="en-US" smtClean="0"/>
              <a:t>‹#›</a:t>
            </a:fld>
            <a:endParaRPr lang="en-US"/>
          </a:p>
        </p:txBody>
      </p:sp>
    </p:spTree>
    <p:extLst>
      <p:ext uri="{BB962C8B-B14F-4D97-AF65-F5344CB8AC3E}">
        <p14:creationId xmlns:p14="http://schemas.microsoft.com/office/powerpoint/2010/main" val="4072626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EBECF727-4067-7F4C-BC8D-3535665F0344}" type="datetimeFigureOut">
              <a:rPr lang="en-US" smtClean="0"/>
              <a:t>10/14/16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F723DE-2FCE-F341-9D50-1790D3E1B32F}" type="slidenum">
              <a:rPr lang="en-US" smtClean="0"/>
              <a:t>‹#›</a:t>
            </a:fld>
            <a:endParaRPr lang="en-US"/>
          </a:p>
        </p:txBody>
      </p:sp>
    </p:spTree>
    <p:extLst>
      <p:ext uri="{BB962C8B-B14F-4D97-AF65-F5344CB8AC3E}">
        <p14:creationId xmlns:p14="http://schemas.microsoft.com/office/powerpoint/2010/main" val="1386264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EBECF727-4067-7F4C-BC8D-3535665F0344}" type="datetimeFigureOut">
              <a:rPr lang="en-US" smtClean="0"/>
              <a:t>10/14/16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F723DE-2FCE-F341-9D50-1790D3E1B32F}" type="slidenum">
              <a:rPr lang="en-US" smtClean="0"/>
              <a:t>‹#›</a:t>
            </a:fld>
            <a:endParaRPr lang="en-US"/>
          </a:p>
        </p:txBody>
      </p:sp>
    </p:spTree>
    <p:extLst>
      <p:ext uri="{BB962C8B-B14F-4D97-AF65-F5344CB8AC3E}">
        <p14:creationId xmlns:p14="http://schemas.microsoft.com/office/powerpoint/2010/main" val="2781959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EBECF727-4067-7F4C-BC8D-3535665F0344}" type="datetimeFigureOut">
              <a:rPr lang="en-US" smtClean="0"/>
              <a:t>10/14/16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F723DE-2FCE-F341-9D50-1790D3E1B32F}" type="slidenum">
              <a:rPr lang="en-US" smtClean="0"/>
              <a:t>‹#›</a:t>
            </a:fld>
            <a:endParaRPr lang="en-US"/>
          </a:p>
        </p:txBody>
      </p:sp>
    </p:spTree>
    <p:extLst>
      <p:ext uri="{BB962C8B-B14F-4D97-AF65-F5344CB8AC3E}">
        <p14:creationId xmlns:p14="http://schemas.microsoft.com/office/powerpoint/2010/main" val="1581883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ECF727-4067-7F4C-BC8D-3535665F0344}" type="datetimeFigureOut">
              <a:rPr lang="en-US" smtClean="0"/>
              <a:t>10/14/16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F723DE-2FCE-F341-9D50-1790D3E1B32F}" type="slidenum">
              <a:rPr lang="en-US" smtClean="0"/>
              <a:t>‹#›</a:t>
            </a:fld>
            <a:endParaRPr lang="en-US"/>
          </a:p>
        </p:txBody>
      </p:sp>
    </p:spTree>
    <p:extLst>
      <p:ext uri="{BB962C8B-B14F-4D97-AF65-F5344CB8AC3E}">
        <p14:creationId xmlns:p14="http://schemas.microsoft.com/office/powerpoint/2010/main" val="3339745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EBECF727-4067-7F4C-BC8D-3535665F0344}" type="datetimeFigureOut">
              <a:rPr lang="en-US" smtClean="0"/>
              <a:t>10/14/16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F723DE-2FCE-F341-9D50-1790D3E1B32F}" type="slidenum">
              <a:rPr lang="en-US" smtClean="0"/>
              <a:t>‹#›</a:t>
            </a:fld>
            <a:endParaRPr lang="en-US"/>
          </a:p>
        </p:txBody>
      </p:sp>
    </p:spTree>
    <p:extLst>
      <p:ext uri="{BB962C8B-B14F-4D97-AF65-F5344CB8AC3E}">
        <p14:creationId xmlns:p14="http://schemas.microsoft.com/office/powerpoint/2010/main" val="2434024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EBECF727-4067-7F4C-BC8D-3535665F0344}" type="datetimeFigureOut">
              <a:rPr lang="en-US" smtClean="0"/>
              <a:t>10/14/16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F723DE-2FCE-F341-9D50-1790D3E1B32F}" type="slidenum">
              <a:rPr lang="en-US" smtClean="0"/>
              <a:t>‹#›</a:t>
            </a:fld>
            <a:endParaRPr lang="en-US"/>
          </a:p>
        </p:txBody>
      </p:sp>
    </p:spTree>
    <p:extLst>
      <p:ext uri="{BB962C8B-B14F-4D97-AF65-F5344CB8AC3E}">
        <p14:creationId xmlns:p14="http://schemas.microsoft.com/office/powerpoint/2010/main" val="238135909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ECF727-4067-7F4C-BC8D-3535665F0344}" type="datetimeFigureOut">
              <a:rPr lang="en-US" smtClean="0"/>
              <a:t>10/14/16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F723DE-2FCE-F341-9D50-1790D3E1B32F}" type="slidenum">
              <a:rPr lang="en-US" smtClean="0"/>
              <a:t>‹#›</a:t>
            </a:fld>
            <a:endParaRPr lang="en-US"/>
          </a:p>
        </p:txBody>
      </p:sp>
    </p:spTree>
    <p:extLst>
      <p:ext uri="{BB962C8B-B14F-4D97-AF65-F5344CB8AC3E}">
        <p14:creationId xmlns:p14="http://schemas.microsoft.com/office/powerpoint/2010/main" val="3399596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5654"/>
            <a:ext cx="7772400" cy="5502046"/>
          </a:xfrm>
        </p:spPr>
        <p:txBody>
          <a:bodyPr>
            <a:normAutofit/>
          </a:bodyPr>
          <a:lstStyle/>
          <a:p>
            <a:r>
              <a:rPr lang="en-US" sz="5400" b="1" dirty="0" smtClean="0"/>
              <a:t>Pervasive Media 2</a:t>
            </a:r>
            <a:r>
              <a:rPr lang="en-US" dirty="0" smtClean="0"/>
              <a:t/>
            </a:r>
            <a:br>
              <a:rPr lang="en-US" dirty="0" smtClean="0"/>
            </a:br>
            <a:r>
              <a:rPr lang="en-US" dirty="0" smtClean="0"/>
              <a:t/>
            </a:r>
            <a:br>
              <a:rPr lang="en-US" dirty="0" smtClean="0"/>
            </a:br>
            <a:r>
              <a:rPr lang="en-US" sz="2800" dirty="0" smtClean="0"/>
              <a:t/>
            </a:r>
            <a:br>
              <a:rPr lang="en-US" sz="2800" dirty="0" smtClean="0"/>
            </a:br>
            <a:r>
              <a:rPr lang="en-US" sz="2800" dirty="0" smtClean="0"/>
              <a:t>Semester 2</a:t>
            </a:r>
            <a:br>
              <a:rPr lang="en-US" sz="2800" dirty="0" smtClean="0"/>
            </a:br>
            <a:r>
              <a:rPr lang="en-US" sz="2800" dirty="0" smtClean="0"/>
              <a:t>Fridays 10am-4pm</a:t>
            </a:r>
            <a:br>
              <a:rPr lang="en-US" sz="2800" dirty="0" smtClean="0"/>
            </a:br>
            <a:r>
              <a:rPr lang="en-US" sz="2800" dirty="0" smtClean="0"/>
              <a:t>+ 2 hours field research</a:t>
            </a:r>
            <a:br>
              <a:rPr lang="en-US" sz="2800" dirty="0" smtClean="0"/>
            </a:br>
            <a:r>
              <a:rPr lang="en-US" sz="2800" dirty="0"/>
              <a:t/>
            </a:r>
            <a:br>
              <a:rPr lang="en-US" sz="2800" dirty="0"/>
            </a:br>
            <a:r>
              <a:rPr lang="en-US" sz="2800" dirty="0"/>
              <a:t>Becca Rose </a:t>
            </a:r>
            <a:r>
              <a:rPr lang="en-US" sz="2800" dirty="0" smtClean="0"/>
              <a:t>Glowacki</a:t>
            </a:r>
            <a:br>
              <a:rPr lang="en-US" sz="2800" dirty="0" smtClean="0"/>
            </a:br>
            <a:r>
              <a:rPr lang="en-US" sz="2800" dirty="0" err="1" smtClean="0"/>
              <a:t>becca.glowacki@uwe.ac.uk</a:t>
            </a:r>
            <a:r>
              <a:rPr lang="en-US" sz="2800" dirty="0" smtClean="0"/>
              <a:t/>
            </a:r>
            <a:br>
              <a:rPr lang="en-US" sz="2800" dirty="0" smtClean="0"/>
            </a:br>
            <a:r>
              <a:rPr lang="en-US" sz="2800" dirty="0" smtClean="0"/>
              <a:t>Office hours: Thursdays + Fridays</a:t>
            </a:r>
            <a:endParaRPr lang="en-US" sz="2800" dirty="0"/>
          </a:p>
        </p:txBody>
      </p:sp>
    </p:spTree>
    <p:extLst>
      <p:ext uri="{BB962C8B-B14F-4D97-AF65-F5344CB8AC3E}">
        <p14:creationId xmlns:p14="http://schemas.microsoft.com/office/powerpoint/2010/main" val="118404727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 5 Playable cities</a:t>
            </a:r>
            <a:endParaRPr lang="en-US" dirty="0"/>
          </a:p>
        </p:txBody>
      </p:sp>
      <p:sp>
        <p:nvSpPr>
          <p:cNvPr id="3" name="Content Placeholder 2"/>
          <p:cNvSpPr>
            <a:spLocks noGrp="1"/>
          </p:cNvSpPr>
          <p:nvPr>
            <p:ph idx="1"/>
          </p:nvPr>
        </p:nvSpPr>
        <p:spPr/>
        <p:txBody>
          <a:bodyPr/>
          <a:lstStyle/>
          <a:p>
            <a:r>
              <a:rPr lang="en-US" dirty="0" smtClean="0"/>
              <a:t>Speaker (someone from Playable cities?)</a:t>
            </a:r>
          </a:p>
          <a:p>
            <a:r>
              <a:rPr lang="en-US" dirty="0" smtClean="0"/>
              <a:t>Design activity</a:t>
            </a:r>
          </a:p>
          <a:p>
            <a:r>
              <a:rPr lang="en-US" dirty="0" smtClean="0"/>
              <a:t>Lunch</a:t>
            </a:r>
          </a:p>
          <a:p>
            <a:r>
              <a:rPr lang="en-US" dirty="0" smtClean="0"/>
              <a:t>Developing design in the space</a:t>
            </a:r>
          </a:p>
          <a:p>
            <a:r>
              <a:rPr lang="en-US" dirty="0" smtClean="0"/>
              <a:t>Present and feedback</a:t>
            </a:r>
          </a:p>
          <a:p>
            <a:endParaRPr lang="en-US" dirty="0" smtClean="0"/>
          </a:p>
          <a:p>
            <a:endParaRPr lang="en-US" dirty="0"/>
          </a:p>
        </p:txBody>
      </p:sp>
    </p:spTree>
    <p:extLst>
      <p:ext uri="{BB962C8B-B14F-4D97-AF65-F5344CB8AC3E}">
        <p14:creationId xmlns:p14="http://schemas.microsoft.com/office/powerpoint/2010/main" val="4017102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Speaker / lecture about playable cities</a:t>
            </a:r>
            <a:endParaRPr lang="en-US" dirty="0"/>
          </a:p>
        </p:txBody>
      </p:sp>
    </p:spTree>
    <p:extLst>
      <p:ext uri="{BB962C8B-B14F-4D97-AF65-F5344CB8AC3E}">
        <p14:creationId xmlns:p14="http://schemas.microsoft.com/office/powerpoint/2010/main" val="2222801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Design activity</a:t>
            </a:r>
          </a:p>
          <a:p>
            <a:r>
              <a:rPr lang="en-US" dirty="0" smtClean="0"/>
              <a:t>Working in groups</a:t>
            </a:r>
          </a:p>
          <a:p>
            <a:r>
              <a:rPr lang="en-US" dirty="0" smtClean="0"/>
              <a:t>Inspired by cultural prompts and mapping</a:t>
            </a:r>
          </a:p>
          <a:p>
            <a:r>
              <a:rPr lang="en-US" dirty="0" smtClean="0"/>
              <a:t>Develop an that interacts with city architecture (in the </a:t>
            </a:r>
            <a:r>
              <a:rPr lang="en-US" dirty="0" err="1" smtClean="0"/>
              <a:t>broardeds</a:t>
            </a:r>
            <a:r>
              <a:rPr lang="en-US" dirty="0" smtClean="0"/>
              <a:t> sense of the word), </a:t>
            </a:r>
            <a:r>
              <a:rPr lang="en-US" dirty="0" err="1" smtClean="0"/>
              <a:t>geoloaction</a:t>
            </a:r>
            <a:r>
              <a:rPr lang="en-US" dirty="0" smtClean="0"/>
              <a:t> and people in a playful way</a:t>
            </a:r>
          </a:p>
          <a:p>
            <a:r>
              <a:rPr lang="en-US" dirty="0" smtClean="0"/>
              <a:t>Start with paper prototyping / </a:t>
            </a:r>
            <a:r>
              <a:rPr lang="en-US" dirty="0" err="1" smtClean="0"/>
              <a:t>lego</a:t>
            </a:r>
            <a:r>
              <a:rPr lang="en-US" dirty="0" smtClean="0"/>
              <a:t> prototyping and research</a:t>
            </a:r>
            <a:endParaRPr lang="en-US" dirty="0"/>
          </a:p>
        </p:txBody>
      </p:sp>
    </p:spTree>
    <p:extLst>
      <p:ext uri="{BB962C8B-B14F-4D97-AF65-F5344CB8AC3E}">
        <p14:creationId xmlns:p14="http://schemas.microsoft.com/office/powerpoint/2010/main" val="1853189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lunch</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3332044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Lecuture</a:t>
            </a:r>
            <a:r>
              <a:rPr lang="en-US" dirty="0" smtClean="0"/>
              <a:t>: </a:t>
            </a:r>
            <a:r>
              <a:rPr lang="en-US" dirty="0" err="1" smtClean="0"/>
              <a:t>playtesting</a:t>
            </a:r>
            <a:r>
              <a:rPr lang="en-US" dirty="0" smtClean="0"/>
              <a:t> + designing for spaces</a:t>
            </a:r>
          </a:p>
        </p:txBody>
      </p:sp>
    </p:spTree>
    <p:extLst>
      <p:ext uri="{BB962C8B-B14F-4D97-AF65-F5344CB8AC3E}">
        <p14:creationId xmlns:p14="http://schemas.microsoft.com/office/powerpoint/2010/main" val="2494088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Developing prototype in the city space, in situ.</a:t>
            </a:r>
          </a:p>
          <a:p>
            <a:endParaRPr lang="en-US" dirty="0" smtClean="0"/>
          </a:p>
          <a:p>
            <a:endParaRPr lang="en-US" dirty="0"/>
          </a:p>
        </p:txBody>
      </p:sp>
    </p:spTree>
    <p:extLst>
      <p:ext uri="{BB962C8B-B14F-4D97-AF65-F5344CB8AC3E}">
        <p14:creationId xmlns:p14="http://schemas.microsoft.com/office/powerpoint/2010/main" val="646480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Homework</a:t>
            </a:r>
          </a:p>
          <a:p>
            <a:r>
              <a:rPr lang="en-US" dirty="0" smtClean="0"/>
              <a:t>Write up what you make.</a:t>
            </a:r>
          </a:p>
          <a:p>
            <a:r>
              <a:rPr lang="en-US" dirty="0" smtClean="0"/>
              <a:t>Prepare a short (3-5 min) prevention on the PROCESS (not interested in the final thing, but what you did to design, test and make it. Why you made design decisions, how you chose the space, what was interesting about that space, what kinds of prototypes did you make, what happened when you tested who tested it?</a:t>
            </a:r>
            <a:r>
              <a:rPr lang="en-US" dirty="0" smtClean="0"/>
              <a:t>)</a:t>
            </a:r>
          </a:p>
          <a:p>
            <a:r>
              <a:rPr lang="en-US" dirty="0"/>
              <a:t>Reading: make postcards to illustrate key concepts of PM2 . This is what it means to you. No right or wrong answer. Make 3 postcards, digital or paper, image on front + quote to sum up on back. Can be literal, abstract or conceptual. </a:t>
            </a:r>
            <a:r>
              <a:rPr lang="en-US"/>
              <a:t>Bring these in next week and we will talk about them.</a:t>
            </a:r>
          </a:p>
          <a:p>
            <a:endParaRPr lang="en-US" dirty="0"/>
          </a:p>
        </p:txBody>
      </p:sp>
    </p:spTree>
    <p:extLst>
      <p:ext uri="{BB962C8B-B14F-4D97-AF65-F5344CB8AC3E}">
        <p14:creationId xmlns:p14="http://schemas.microsoft.com/office/powerpoint/2010/main" val="4286226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57</TotalTime>
  <Words>235</Words>
  <Application>Microsoft Macintosh PowerPoint</Application>
  <PresentationFormat>On-screen Show (4:3)</PresentationFormat>
  <Paragraphs>20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Pervasive Media 2   Semester 2 Fridays 10am-4pm + 2 hours field research  Becca Rose Glowacki becca.glowacki@uwe.ac.uk Office hours: Thursdays + Fridays</vt:lpstr>
      <vt:lpstr>Week 5 Playable cities</vt:lpstr>
      <vt:lpstr>PowerPoint Presentation</vt:lpstr>
      <vt:lpstr>PowerPoint Presentation</vt:lpstr>
      <vt:lpstr>lunch</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Pervasive Media 2   Semester 2 Fridays 10am-4pm + 2 hours field research  Becca Rose Glowacki becca.glowacki@uwe.ac.uk Office hours: Thursdays + Fridays</dc:title>
  <dc:creator>Becca Rose</dc:creator>
  <cp:lastModifiedBy>Becca Rose</cp:lastModifiedBy>
  <cp:revision>4</cp:revision>
  <dcterms:created xsi:type="dcterms:W3CDTF">2016-10-14T11:52:05Z</dcterms:created>
  <dcterms:modified xsi:type="dcterms:W3CDTF">2016-10-14T13:16:29Z</dcterms:modified>
</cp:coreProperties>
</file>