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62" r:id="rId4"/>
    <p:sldId id="259" r:id="rId5"/>
    <p:sldId id="260" r:id="rId6"/>
    <p:sldId id="263" r:id="rId7"/>
    <p:sldId id="265" r:id="rId8"/>
    <p:sldId id="264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12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1A125-67C8-BE46-9519-6487DAEB9C35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F2317-6884-FD4F-B728-FB1ED6A5E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54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F2317-6884-FD4F-B728-FB1ED6A5ED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35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9A22-1936-B24A-B038-50D8236FD8C9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276E6-77E7-C64C-9A92-696F720EF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2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9A22-1936-B24A-B038-50D8236FD8C9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276E6-77E7-C64C-9A92-696F720EF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89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9A22-1936-B24A-B038-50D8236FD8C9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276E6-77E7-C64C-9A92-696F720EF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1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9A22-1936-B24A-B038-50D8236FD8C9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276E6-77E7-C64C-9A92-696F720EF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07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9A22-1936-B24A-B038-50D8236FD8C9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276E6-77E7-C64C-9A92-696F720EF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18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9A22-1936-B24A-B038-50D8236FD8C9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276E6-77E7-C64C-9A92-696F720EF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3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9A22-1936-B24A-B038-50D8236FD8C9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276E6-77E7-C64C-9A92-696F720EF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7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9A22-1936-B24A-B038-50D8236FD8C9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276E6-77E7-C64C-9A92-696F720EF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46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9A22-1936-B24A-B038-50D8236FD8C9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276E6-77E7-C64C-9A92-696F720EF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17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9A22-1936-B24A-B038-50D8236FD8C9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276E6-77E7-C64C-9A92-696F720EF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69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9A22-1936-B24A-B038-50D8236FD8C9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276E6-77E7-C64C-9A92-696F720EF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38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49A22-1936-B24A-B038-50D8236FD8C9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276E6-77E7-C64C-9A92-696F720EF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72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75654"/>
            <a:ext cx="7772400" cy="5502046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Pervasive Media 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Semester 2</a:t>
            </a:r>
            <a:br>
              <a:rPr lang="en-US" sz="2800" dirty="0" smtClean="0"/>
            </a:br>
            <a:r>
              <a:rPr lang="en-US" sz="2800" dirty="0" smtClean="0"/>
              <a:t>Fridays 10am-4pm</a:t>
            </a:r>
            <a:br>
              <a:rPr lang="en-US" sz="2800" dirty="0" smtClean="0"/>
            </a:br>
            <a:r>
              <a:rPr lang="en-US" sz="2800" dirty="0" smtClean="0"/>
              <a:t>+ 2 hours field research</a:t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Becca Rose </a:t>
            </a:r>
            <a:r>
              <a:rPr lang="en-US" sz="2800" dirty="0" smtClean="0"/>
              <a:t>Glowacki</a:t>
            </a:r>
            <a:br>
              <a:rPr lang="en-US" sz="2800" dirty="0" smtClean="0"/>
            </a:br>
            <a:r>
              <a:rPr lang="en-US" sz="2800" dirty="0" err="1" smtClean="0"/>
              <a:t>becca.glowacki@uwe.ac.uk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Office hours: Thursdays + Fridays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3446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6: Pervasive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Presentation of your playable city prototypes</a:t>
            </a:r>
          </a:p>
          <a:p>
            <a:r>
              <a:rPr lang="en-US" dirty="0" smtClean="0"/>
              <a:t>Feedback</a:t>
            </a:r>
          </a:p>
          <a:p>
            <a:r>
              <a:rPr lang="en-US" dirty="0" smtClean="0"/>
              <a:t>Lecture</a:t>
            </a:r>
          </a:p>
          <a:p>
            <a:r>
              <a:rPr lang="en-US" dirty="0" smtClean="0"/>
              <a:t>Lunch</a:t>
            </a:r>
          </a:p>
          <a:p>
            <a:r>
              <a:rPr lang="en-US" dirty="0" smtClean="0"/>
              <a:t>Workshop + design activity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293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Presentations</a:t>
            </a:r>
          </a:p>
          <a:p>
            <a:r>
              <a:rPr lang="en-US" dirty="0" smtClean="0"/>
              <a:t>peer feedback questions:</a:t>
            </a:r>
          </a:p>
          <a:p>
            <a:r>
              <a:rPr lang="en-US" dirty="0" smtClean="0"/>
              <a:t>What would you do next?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Lecture (by Simon Johnson?)</a:t>
            </a:r>
          </a:p>
          <a:p>
            <a:r>
              <a:rPr lang="en-US" dirty="0" smtClean="0"/>
              <a:t>Games</a:t>
            </a:r>
          </a:p>
          <a:p>
            <a:r>
              <a:rPr lang="en-US" dirty="0" smtClean="0"/>
              <a:t>City games </a:t>
            </a:r>
            <a:r>
              <a:rPr lang="en-US" dirty="0" err="1" smtClean="0"/>
              <a:t>vs</a:t>
            </a:r>
            <a:r>
              <a:rPr lang="en-US" dirty="0" smtClean="0"/>
              <a:t> video games </a:t>
            </a:r>
            <a:r>
              <a:rPr lang="en-US" dirty="0" err="1" smtClean="0"/>
              <a:t>vs</a:t>
            </a:r>
            <a:r>
              <a:rPr lang="en-US" dirty="0" smtClean="0"/>
              <a:t> board games</a:t>
            </a:r>
          </a:p>
          <a:p>
            <a:r>
              <a:rPr lang="en-US" dirty="0" smtClean="0"/>
              <a:t>Why did </a:t>
            </a:r>
            <a:r>
              <a:rPr lang="en-US" dirty="0" err="1" smtClean="0"/>
              <a:t>pokemon</a:t>
            </a:r>
            <a:r>
              <a:rPr lang="en-US" smtClean="0"/>
              <a:t> disappear?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9563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games </a:t>
            </a:r>
          </a:p>
          <a:p>
            <a:r>
              <a:rPr lang="en-US" dirty="0" smtClean="0"/>
              <a:t>(use content from V+A workshop)</a:t>
            </a:r>
          </a:p>
          <a:p>
            <a:r>
              <a:rPr lang="en-US" dirty="0" smtClean="0"/>
              <a:t>What makes a game pervasive?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4933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20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initial game rules</a:t>
            </a:r>
          </a:p>
          <a:p>
            <a:r>
              <a:rPr lang="en-US" dirty="0" smtClean="0"/>
              <a:t>Based in imaginary location in the world...anywhere you like!)</a:t>
            </a:r>
          </a:p>
          <a:p>
            <a:r>
              <a:rPr lang="en-US" dirty="0" smtClean="0"/>
              <a:t>Must be related to location</a:t>
            </a:r>
          </a:p>
          <a:p>
            <a:r>
              <a:rPr lang="en-US" dirty="0" smtClean="0"/>
              <a:t>Draw out game framework </a:t>
            </a:r>
          </a:p>
          <a:p>
            <a:r>
              <a:rPr lang="en-US" dirty="0" smtClean="0"/>
              <a:t>Draw out the experience of player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067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Workshop</a:t>
            </a:r>
          </a:p>
          <a:p>
            <a:r>
              <a:rPr lang="en-US" dirty="0" smtClean="0"/>
              <a:t>Developing an interface to the game with tech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030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Reading: make postcards to illustrate key concepts of PM2 . This is what it means to you. No right or wrong answer. Make 3 postcards, digital or paper, image on front + quote to sum up on back. Can be literal, abstract or conceptual. Bring these in next week and we will talk about them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Upload your portfolio (make sure you are happy, should have been doing this as you go so wont need to do too much work on this)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8810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208</Words>
  <Application>Microsoft Macintosh PowerPoint</Application>
  <PresentationFormat>On-screen Show (4:3)</PresentationFormat>
  <Paragraphs>29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Pervasive Media 2   Semester 2 Fridays 10am-4pm + 2 hours field research  Becca Rose Glowacki becca.glowacki@uwe.ac.uk Office hours: Thursdays + Fridays</vt:lpstr>
      <vt:lpstr>Week 6: Pervasive Games</vt:lpstr>
      <vt:lpstr>PowerPoint Presentation</vt:lpstr>
      <vt:lpstr>PowerPoint Presentation</vt:lpstr>
      <vt:lpstr>PowerPoint Presentation</vt:lpstr>
      <vt:lpstr>Lunch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Pervasive Media 2   Semester 2 Fridays 10am-4pm + 2 hours field research  Becca Rose Glowacki becca.glowacki@uwe.ac.uk Office hours: Thursdays + Fridays</dc:title>
  <dc:creator>Becca Rose</dc:creator>
  <cp:lastModifiedBy>Becca Rose</cp:lastModifiedBy>
  <cp:revision>5</cp:revision>
  <dcterms:created xsi:type="dcterms:W3CDTF">2016-10-14T12:13:18Z</dcterms:created>
  <dcterms:modified xsi:type="dcterms:W3CDTF">2016-10-14T13:16:33Z</dcterms:modified>
</cp:coreProperties>
</file>