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4EE-DAEC-1B43-9E3E-5F99C15B0E54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EEE-7FB3-1246-BD26-6E8CFA56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6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4EE-DAEC-1B43-9E3E-5F99C15B0E54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EEE-7FB3-1246-BD26-6E8CFA56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6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4EE-DAEC-1B43-9E3E-5F99C15B0E54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EEE-7FB3-1246-BD26-6E8CFA56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4EE-DAEC-1B43-9E3E-5F99C15B0E54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EEE-7FB3-1246-BD26-6E8CFA56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6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4EE-DAEC-1B43-9E3E-5F99C15B0E54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EEE-7FB3-1246-BD26-6E8CFA56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0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4EE-DAEC-1B43-9E3E-5F99C15B0E54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EEE-7FB3-1246-BD26-6E8CFA56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4EE-DAEC-1B43-9E3E-5F99C15B0E54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EEE-7FB3-1246-BD26-6E8CFA56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0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4EE-DAEC-1B43-9E3E-5F99C15B0E54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EEE-7FB3-1246-BD26-6E8CFA56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4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4EE-DAEC-1B43-9E3E-5F99C15B0E54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EEE-7FB3-1246-BD26-6E8CFA56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4EE-DAEC-1B43-9E3E-5F99C15B0E54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EEE-7FB3-1246-BD26-6E8CFA56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7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14EE-DAEC-1B43-9E3E-5F99C15B0E54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EEE-7FB3-1246-BD26-6E8CFA56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14EE-DAEC-1B43-9E3E-5F99C15B0E54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CEEE-7FB3-1246-BD26-6E8CFA56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5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5654"/>
            <a:ext cx="7772400" cy="5502046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Pervasive Media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Semester 2</a:t>
            </a:r>
            <a:br>
              <a:rPr lang="en-US" sz="2800" dirty="0" smtClean="0"/>
            </a:br>
            <a:r>
              <a:rPr lang="en-US" sz="2800" dirty="0" smtClean="0"/>
              <a:t>Fridays 10am-4pm</a:t>
            </a:r>
            <a:br>
              <a:rPr lang="en-US" sz="2800" dirty="0" smtClean="0"/>
            </a:br>
            <a:r>
              <a:rPr lang="en-US" sz="2800" dirty="0" smtClean="0"/>
              <a:t>+ 2 hours field research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Becca Rose </a:t>
            </a:r>
            <a:r>
              <a:rPr lang="en-US" sz="2800" dirty="0" smtClean="0"/>
              <a:t>Glowacki</a:t>
            </a:r>
            <a:br>
              <a:rPr lang="en-US" sz="2800" dirty="0" smtClean="0"/>
            </a:br>
            <a:r>
              <a:rPr lang="en-US" sz="2800" dirty="0" err="1" smtClean="0"/>
              <a:t>becca.glowacki@uwe.ac.uk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Office hours: Thursdays + Fridays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262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5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Ideation: big load of brain storming in your groups thinking about brief in relation to:</a:t>
            </a:r>
          </a:p>
          <a:p>
            <a:endParaRPr lang="en-US" dirty="0"/>
          </a:p>
          <a:p>
            <a:r>
              <a:rPr lang="en-US" dirty="0" smtClean="0"/>
              <a:t>Locations</a:t>
            </a:r>
          </a:p>
          <a:p>
            <a:r>
              <a:rPr lang="en-US" dirty="0" smtClean="0"/>
              <a:t>Sensory experiences</a:t>
            </a:r>
          </a:p>
          <a:p>
            <a:r>
              <a:rPr lang="en-US" dirty="0" smtClean="0"/>
              <a:t>Mappings</a:t>
            </a:r>
          </a:p>
          <a:p>
            <a:r>
              <a:rPr lang="en-US" dirty="0" smtClean="0"/>
              <a:t>Participations</a:t>
            </a:r>
          </a:p>
          <a:p>
            <a:r>
              <a:rPr lang="en-US" dirty="0" smtClean="0"/>
              <a:t>Games </a:t>
            </a:r>
            <a:r>
              <a:rPr lang="en-US" smtClean="0"/>
              <a:t>and play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070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7 Independent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 what the * was PM2 all about? (postcards)</a:t>
            </a:r>
          </a:p>
          <a:p>
            <a:r>
              <a:rPr lang="en-US" dirty="0" smtClean="0"/>
              <a:t>Brief</a:t>
            </a:r>
          </a:p>
          <a:p>
            <a:r>
              <a:rPr lang="en-US" dirty="0"/>
              <a:t>S</a:t>
            </a:r>
            <a:r>
              <a:rPr lang="en-US" dirty="0" smtClean="0"/>
              <a:t>chedule</a:t>
            </a:r>
          </a:p>
          <a:p>
            <a:r>
              <a:rPr lang="en-US" dirty="0" smtClean="0"/>
              <a:t>Assessment criteria</a:t>
            </a:r>
          </a:p>
          <a:p>
            <a:r>
              <a:rPr lang="en-US" dirty="0" smtClean="0"/>
              <a:t>Ideation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0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the was PM2 all about?</a:t>
            </a:r>
          </a:p>
          <a:p>
            <a:r>
              <a:rPr lang="en-US" dirty="0" smtClean="0"/>
              <a:t>Introduce each post card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8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to brief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8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project brief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7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2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Assessment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 of design methods from PM1 and PM2: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6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 of technical skills you have learned in PM1 and PM2: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1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94</Words>
  <Application>Microsoft Macintosh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Pervasive Media 2   Semester 2 Fridays 10am-4pm + 2 hours field research  Becca Rose Glowacki becca.glowacki@uwe.ac.uk Office hours: Thursdays + Fridays</vt:lpstr>
      <vt:lpstr>Week 7 Independent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Lunch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Pervasive Media 2   Semester 2 Fridays 10am-4pm + 2 hours field research  Becca Rose Glowacki becca.glowacki@uwe.ac.uk Office hours: Thursdays + Fridays</dc:title>
  <dc:creator>Becca Rose</dc:creator>
  <cp:lastModifiedBy>Becca Rose</cp:lastModifiedBy>
  <cp:revision>1</cp:revision>
  <dcterms:created xsi:type="dcterms:W3CDTF">2016-10-14T12:30:00Z</dcterms:created>
  <dcterms:modified xsi:type="dcterms:W3CDTF">2016-10-14T12:37:09Z</dcterms:modified>
</cp:coreProperties>
</file>