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9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3621-C985-C74F-96B2-EB1292178697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966E-75B4-5D4E-8E4C-0B5066FB4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68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3621-C985-C74F-96B2-EB1292178697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966E-75B4-5D4E-8E4C-0B5066FB4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05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3621-C985-C74F-96B2-EB1292178697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966E-75B4-5D4E-8E4C-0B5066FB4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5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3621-C985-C74F-96B2-EB1292178697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966E-75B4-5D4E-8E4C-0B5066FB4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98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3621-C985-C74F-96B2-EB1292178697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966E-75B4-5D4E-8E4C-0B5066FB4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7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3621-C985-C74F-96B2-EB1292178697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966E-75B4-5D4E-8E4C-0B5066FB4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7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3621-C985-C74F-96B2-EB1292178697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966E-75B4-5D4E-8E4C-0B5066FB4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3621-C985-C74F-96B2-EB1292178697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966E-75B4-5D4E-8E4C-0B5066FB4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6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3621-C985-C74F-96B2-EB1292178697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966E-75B4-5D4E-8E4C-0B5066FB4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2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3621-C985-C74F-96B2-EB1292178697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966E-75B4-5D4E-8E4C-0B5066FB4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5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3621-C985-C74F-96B2-EB1292178697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966E-75B4-5D4E-8E4C-0B5066FB4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8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E3621-C985-C74F-96B2-EB1292178697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D966E-75B4-5D4E-8E4C-0B5066FB4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7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5654"/>
            <a:ext cx="7772400" cy="5502046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Pervasive Media 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Semester 2</a:t>
            </a:r>
            <a:br>
              <a:rPr lang="en-US" sz="2800" dirty="0" smtClean="0"/>
            </a:br>
            <a:r>
              <a:rPr lang="en-US" sz="2800" dirty="0" smtClean="0"/>
              <a:t>Fridays 10am-4pm</a:t>
            </a:r>
            <a:br>
              <a:rPr lang="en-US" sz="2800" dirty="0" smtClean="0"/>
            </a:br>
            <a:r>
              <a:rPr lang="en-US" sz="2800" dirty="0" smtClean="0"/>
              <a:t>+ 2 hours field research</a:t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Becca Rose </a:t>
            </a:r>
            <a:r>
              <a:rPr lang="en-US" sz="2800" dirty="0" smtClean="0"/>
              <a:t>Glowacki</a:t>
            </a:r>
            <a:br>
              <a:rPr lang="en-US" sz="2800" dirty="0" smtClean="0"/>
            </a:br>
            <a:r>
              <a:rPr lang="en-US" sz="2800" dirty="0" err="1" smtClean="0"/>
              <a:t>becca.glowacki@uwe.ac.uk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Office hours: Thursdays + Fridays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6786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8 – Studio / </a:t>
            </a:r>
            <a:r>
              <a:rPr lang="en-US" dirty="0" err="1" smtClean="0"/>
              <a:t>dev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on projects in groups.</a:t>
            </a:r>
          </a:p>
          <a:p>
            <a:r>
              <a:rPr lang="en-US" dirty="0" err="1" smtClean="0"/>
              <a:t>Adhoc</a:t>
            </a:r>
            <a:r>
              <a:rPr lang="en-US" dirty="0"/>
              <a:t> </a:t>
            </a:r>
            <a:r>
              <a:rPr lang="en-US" dirty="0" smtClean="0"/>
              <a:t>support</a:t>
            </a:r>
          </a:p>
          <a:p>
            <a:r>
              <a:rPr lang="en-US" dirty="0" smtClean="0"/>
              <a:t>About next week’s </a:t>
            </a:r>
            <a:r>
              <a:rPr lang="en-US" dirty="0" err="1" smtClean="0"/>
              <a:t>presentaitons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2628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NEXT WEEK: must submit / present proposals for project. There will be live feedback from Simon </a:t>
            </a:r>
            <a:r>
              <a:rPr lang="en-US" dirty="0" err="1" smtClean="0"/>
              <a:t>Johnoson</a:t>
            </a:r>
            <a:r>
              <a:rPr lang="en-US" dirty="0" smtClean="0"/>
              <a:t> (or someone else –maybe playable cities person)</a:t>
            </a:r>
          </a:p>
          <a:p>
            <a:r>
              <a:rPr lang="en-US" dirty="0" smtClean="0"/>
              <a:t>What is the proposal and what does it include?</a:t>
            </a:r>
          </a:p>
          <a:p>
            <a:r>
              <a:rPr lang="en-US" dirty="0" smtClean="0"/>
              <a:t>What is the presentation for and who will be there?</a:t>
            </a:r>
          </a:p>
          <a:p>
            <a:r>
              <a:rPr lang="en-US" dirty="0" smtClean="0"/>
              <a:t>How we will give feedback</a:t>
            </a:r>
          </a:p>
          <a:p>
            <a:r>
              <a:rPr lang="en-US" dirty="0" smtClean="0"/>
              <a:t>Reminde</a:t>
            </a:r>
            <a:r>
              <a:rPr lang="en-US" dirty="0" smtClean="0"/>
              <a:t>r of AC, methods, </a:t>
            </a:r>
            <a:r>
              <a:rPr lang="en-US" smtClean="0"/>
              <a:t>technical skills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227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84</Words>
  <Application>Microsoft Macintosh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Pervasive Media 2   Semester 2 Fridays 10am-4pm + 2 hours field research  Becca Rose Glowacki becca.glowacki@uwe.ac.uk Office hours: Thursdays + Fridays</vt:lpstr>
      <vt:lpstr>Week 8 – Studio / dev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Pervasive Media 2   Semester 2 Fridays 10am-4pm + 2 hours field research  Becca Rose Glowacki becca.glowacki@uwe.ac.uk Office hours: Thursdays + Fridays</dc:title>
  <dc:creator>Becca Rose</dc:creator>
  <cp:lastModifiedBy>Becca Rose</cp:lastModifiedBy>
  <cp:revision>1</cp:revision>
  <dcterms:created xsi:type="dcterms:W3CDTF">2016-10-14T12:42:42Z</dcterms:created>
  <dcterms:modified xsi:type="dcterms:W3CDTF">2016-10-14T12:47:01Z</dcterms:modified>
</cp:coreProperties>
</file>