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9"/>
    <p:restoredTop sz="96327"/>
  </p:normalViewPr>
  <p:slideViewPr>
    <p:cSldViewPr snapToGrid="0">
      <p:cViewPr>
        <p:scale>
          <a:sx n="149" d="100"/>
          <a:sy n="149" d="100"/>
        </p:scale>
        <p:origin x="9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1983-F8B5-4D42-8FBA-35D1F2EF54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ECFFD-BA9D-4490-A1B7-D5040B2E15EC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lvl="0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dirty="0"/>
            <a:t>Test a valid "SELL" command with all required parameters.</a:t>
          </a:r>
          <a:endParaRPr lang="en-US" sz="1200" dirty="0"/>
        </a:p>
      </dgm:t>
    </dgm:pt>
    <dgm:pt modelId="{BEE2D3DA-0742-40F5-A360-E46DCB7040AA}" type="parTrans" cxnId="{4974B0DF-FBB8-4AA9-8B7A-3615A2D03D87}">
      <dgm:prSet/>
      <dgm:spPr/>
      <dgm:t>
        <a:bodyPr/>
        <a:lstStyle/>
        <a:p>
          <a:endParaRPr lang="en-US"/>
        </a:p>
      </dgm:t>
    </dgm:pt>
    <dgm:pt modelId="{9FB8EB6C-6DD9-4532-8115-C7FE12EF668F}" type="sibTrans" cxnId="{4974B0DF-FBB8-4AA9-8B7A-3615A2D03D87}">
      <dgm:prSet phldrT="1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1</a:t>
          </a:r>
        </a:p>
      </dgm:t>
    </dgm:pt>
    <dgm:pt modelId="{5582C346-5BA8-49A7-BDF8-015B31A872CB}">
      <dgm:prSet custT="1"/>
      <dgm:spPr/>
      <dgm:t>
        <a:bodyPr/>
        <a:lstStyle/>
        <a:p>
          <a:pPr marL="228600" lvl="1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dirty="0"/>
        </a:p>
      </dgm:t>
    </dgm:pt>
    <dgm:pt modelId="{1243C60F-793F-4654-B2FF-D5C8AEF63F21}" type="parTrans" cxnId="{8FF6EAEA-A594-4B92-A541-CB859A0A1AB7}">
      <dgm:prSet/>
      <dgm:spPr/>
      <dgm:t>
        <a:bodyPr/>
        <a:lstStyle/>
        <a:p>
          <a:endParaRPr lang="en-US"/>
        </a:p>
      </dgm:t>
    </dgm:pt>
    <dgm:pt modelId="{2211160C-02E7-4C56-B531-4A61D722A7E6}" type="sibTrans" cxnId="{8FF6EAEA-A594-4B92-A541-CB859A0A1AB7}">
      <dgm:prSet/>
      <dgm:spPr/>
      <dgm:t>
        <a:bodyPr/>
        <a:lstStyle/>
        <a:p>
          <a:endParaRPr lang="en-US"/>
        </a:p>
      </dgm:t>
    </dgm:pt>
    <dgm:pt modelId="{A7A51BAE-7522-4D01-B53A-3063114BBD5E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dirty="0"/>
            <a:t>(sold to user id 4: Charlie brown)</a:t>
          </a:r>
        </a:p>
      </dgm:t>
    </dgm:pt>
    <dgm:pt modelId="{5F188014-961C-4554-BCB7-E96CF80962C0}" type="parTrans" cxnId="{973584EF-87DD-43C7-A54F-28586D23B76A}">
      <dgm:prSet/>
      <dgm:spPr/>
      <dgm:t>
        <a:bodyPr/>
        <a:lstStyle/>
        <a:p>
          <a:endParaRPr lang="en-US"/>
        </a:p>
      </dgm:t>
    </dgm:pt>
    <dgm:pt modelId="{AD3EE771-90CB-4CB4-94C4-D7E38CB63DCA}" type="sibTrans" cxnId="{973584EF-87DD-43C7-A54F-28586D23B76A}">
      <dgm:prSet/>
      <dgm:spPr/>
      <dgm:t>
        <a:bodyPr/>
        <a:lstStyle/>
        <a:p>
          <a:endParaRPr lang="en-US"/>
        </a:p>
      </dgm:t>
    </dgm:pt>
    <dgm:pt modelId="{6FCE594A-ED4A-4100-B9F4-0F30C4E71AE4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1" dirty="0"/>
            <a:t>LIST to see if you sold it correctly</a:t>
          </a:r>
          <a:endParaRPr lang="en-US" sz="1200" dirty="0"/>
        </a:p>
      </dgm:t>
    </dgm:pt>
    <dgm:pt modelId="{E54CDF37-531B-4C97-B580-5FF52DB49F9A}" type="parTrans" cxnId="{EF88D9EC-C657-4010-9D37-D99BA0E2EAFA}">
      <dgm:prSet/>
      <dgm:spPr/>
      <dgm:t>
        <a:bodyPr/>
        <a:lstStyle/>
        <a:p>
          <a:endParaRPr lang="en-US"/>
        </a:p>
      </dgm:t>
    </dgm:pt>
    <dgm:pt modelId="{9D94B2DF-2A35-4229-88D4-E578BFDD5AA9}" type="sibTrans" cxnId="{EF88D9EC-C657-4010-9D37-D99BA0E2EAFA}">
      <dgm:prSet/>
      <dgm:spPr/>
      <dgm:t>
        <a:bodyPr/>
        <a:lstStyle/>
        <a:p>
          <a:endParaRPr lang="en-US"/>
        </a:p>
      </dgm:t>
    </dgm:pt>
    <dgm:pt modelId="{A9394F57-FA45-4358-82DC-BD4DD8C10471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1" dirty="0"/>
            <a:t>Test a "SELL" command where the card doesn’t exist</a:t>
          </a:r>
          <a:endParaRPr lang="en-US" sz="1200" dirty="0"/>
        </a:p>
      </dgm:t>
    </dgm:pt>
    <dgm:pt modelId="{BB4D80BE-B8BE-4735-8227-7F6BAA7F5238}" type="parTrans" cxnId="{D3B1ADAF-23D3-4B59-A9C2-A24AF957A01C}">
      <dgm:prSet/>
      <dgm:spPr/>
      <dgm:t>
        <a:bodyPr/>
        <a:lstStyle/>
        <a:p>
          <a:endParaRPr lang="en-US"/>
        </a:p>
      </dgm:t>
    </dgm:pt>
    <dgm:pt modelId="{F06B05D5-85F3-425C-AA6C-353539BCBF2A}" type="sibTrans" cxnId="{D3B1ADAF-23D3-4B59-A9C2-A24AF957A01C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665BC6A-54FF-40B4-B5A5-47E23E8A1CD1}">
      <dgm:prSet/>
      <dgm:spPr/>
      <dgm:t>
        <a:bodyPr/>
        <a:lstStyle/>
        <a:p>
          <a:r>
            <a:rPr lang="en-US" sz="1200" dirty="0" err="1"/>
            <a:t>l_van</a:t>
          </a:r>
          <a:r>
            <a:rPr lang="en-US" sz="1200" dirty="0"/>
            <a:t> : currently owns Squirtle</a:t>
          </a:r>
        </a:p>
      </dgm:t>
    </dgm:pt>
    <dgm:pt modelId="{80C6F9B9-00E6-4F14-B5C8-62217084217E}" type="parTrans" cxnId="{4692DB9A-B32F-45E2-A5E5-919C008FF3BD}">
      <dgm:prSet/>
      <dgm:spPr/>
      <dgm:t>
        <a:bodyPr/>
        <a:lstStyle/>
        <a:p>
          <a:endParaRPr lang="en-US"/>
        </a:p>
      </dgm:t>
    </dgm:pt>
    <dgm:pt modelId="{F5CAAD7A-6358-47F1-8673-A7A9518507FE}" type="sibTrans" cxnId="{4692DB9A-B32F-45E2-A5E5-919C008FF3BD}">
      <dgm:prSet/>
      <dgm:spPr/>
      <dgm:t>
        <a:bodyPr/>
        <a:lstStyle/>
        <a:p>
          <a:endParaRPr lang="en-US"/>
        </a:p>
      </dgm:t>
    </dgm:pt>
    <dgm:pt modelId="{9755E414-C85E-49CC-8182-A66708111798}">
      <dgm:prSet/>
      <dgm:spPr/>
      <dgm:t>
        <a:bodyPr/>
        <a:lstStyle/>
        <a:p>
          <a:r>
            <a:rPr lang="en-US" sz="1200" dirty="0"/>
            <a:t>Display error message: </a:t>
          </a:r>
          <a:r>
            <a:rPr lang="en-US" sz="1200" dirty="0">
              <a:solidFill>
                <a:srgbClr val="FF0000"/>
              </a:solidFill>
            </a:rPr>
            <a:t>400 Invalid Command: Invalid user, This Card does not exist within this user.</a:t>
          </a:r>
        </a:p>
      </dgm:t>
    </dgm:pt>
    <dgm:pt modelId="{36502460-93E3-442F-B906-8465BFD45456}" type="parTrans" cxnId="{431DE23A-4226-4267-9DF6-EEBE9A1939D2}">
      <dgm:prSet/>
      <dgm:spPr/>
      <dgm:t>
        <a:bodyPr/>
        <a:lstStyle/>
        <a:p>
          <a:endParaRPr lang="en-US"/>
        </a:p>
      </dgm:t>
    </dgm:pt>
    <dgm:pt modelId="{7B685D78-9DB5-4BAA-90A1-EA14CE56601C}" type="sibTrans" cxnId="{431DE23A-4226-4267-9DF6-EEBE9A1939D2}">
      <dgm:prSet/>
      <dgm:spPr/>
      <dgm:t>
        <a:bodyPr/>
        <a:lstStyle/>
        <a:p>
          <a:endParaRPr lang="en-US"/>
        </a:p>
      </dgm:t>
    </dgm:pt>
    <dgm:pt modelId="{69242010-01CC-1C40-A404-843F9B865D91}">
      <dgm:prSet custT="1"/>
      <dgm:spPr/>
      <dgm:t>
        <a:bodyPr/>
        <a:lstStyle/>
        <a:p>
          <a:r>
            <a:rPr lang="en-US" sz="2000" b="1" dirty="0"/>
            <a:t>SELL Charizard 15.49 1 22</a:t>
          </a:r>
        </a:p>
      </dgm:t>
    </dgm:pt>
    <dgm:pt modelId="{56D50E44-ADCF-464B-B7DA-BA57D9E5C3F4}" type="parTrans" cxnId="{B84C8147-7286-5248-BC4F-97D093092BA3}">
      <dgm:prSet/>
      <dgm:spPr/>
      <dgm:t>
        <a:bodyPr/>
        <a:lstStyle/>
        <a:p>
          <a:endParaRPr lang="en-US"/>
        </a:p>
      </dgm:t>
    </dgm:pt>
    <dgm:pt modelId="{B6555445-8F1D-A44B-B660-B05E7CF52F60}" type="sibTrans" cxnId="{B84C8147-7286-5248-BC4F-97D093092BA3}">
      <dgm:prSet/>
      <dgm:spPr/>
      <dgm:t>
        <a:bodyPr/>
        <a:lstStyle/>
        <a:p>
          <a:endParaRPr lang="en-US"/>
        </a:p>
      </dgm:t>
    </dgm:pt>
    <dgm:pt modelId="{3BE594D5-6819-D54A-B234-8611DD89C930}">
      <dgm:prSet custT="1"/>
      <dgm:spPr/>
      <dgm:t>
        <a:bodyPr/>
        <a:lstStyle/>
        <a:p>
          <a:endParaRPr lang="en-US" sz="2000" b="1" dirty="0"/>
        </a:p>
      </dgm:t>
    </dgm:pt>
    <dgm:pt modelId="{0FF53FAF-AACE-8E48-8B78-A97A0FF1F58B}" type="parTrans" cxnId="{FA03032F-8C31-BB48-9964-E09756DE3BF0}">
      <dgm:prSet/>
      <dgm:spPr/>
      <dgm:t>
        <a:bodyPr/>
        <a:lstStyle/>
        <a:p>
          <a:endParaRPr lang="en-US"/>
        </a:p>
      </dgm:t>
    </dgm:pt>
    <dgm:pt modelId="{DEA9B0B8-D60E-324A-93B8-BF646A7B76E9}" type="sibTrans" cxnId="{FA03032F-8C31-BB48-9964-E09756DE3BF0}">
      <dgm:prSet/>
      <dgm:spPr/>
      <dgm:t>
        <a:bodyPr/>
        <a:lstStyle/>
        <a:p>
          <a:endParaRPr lang="en-US"/>
        </a:p>
      </dgm:t>
    </dgm:pt>
    <dgm:pt modelId="{F76380D4-8A99-5C44-B669-0328BD7CCA31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dirty="0"/>
            <a:t>SELL Squirtle 18.99 11 4</a:t>
          </a:r>
        </a:p>
        <a:p>
          <a:pPr marL="228600" lvl="1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dirty="0"/>
        </a:p>
      </dgm:t>
    </dgm:pt>
    <dgm:pt modelId="{2DA32A89-FAC8-7E48-A1DF-6123BD441C46}" type="parTrans" cxnId="{AFB947D4-D643-0A45-81BB-FD8951BA3B6A}">
      <dgm:prSet/>
      <dgm:spPr/>
      <dgm:t>
        <a:bodyPr/>
        <a:lstStyle/>
        <a:p>
          <a:endParaRPr lang="en-US"/>
        </a:p>
      </dgm:t>
    </dgm:pt>
    <dgm:pt modelId="{BF58755F-51CB-544E-BA34-9C0587AB5B78}" type="sibTrans" cxnId="{AFB947D4-D643-0A45-81BB-FD8951BA3B6A}">
      <dgm:prSet/>
      <dgm:spPr/>
      <dgm:t>
        <a:bodyPr/>
        <a:lstStyle/>
        <a:p>
          <a:endParaRPr lang="en-US"/>
        </a:p>
      </dgm:t>
    </dgm:pt>
    <dgm:pt modelId="{089842FF-48BD-8D4C-A536-D8B9F2BEF3F2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1" dirty="0"/>
            <a:t>Show Database</a:t>
          </a:r>
        </a:p>
      </dgm:t>
    </dgm:pt>
    <dgm:pt modelId="{5A96376A-A43D-204B-9E78-752388FDA98F}" type="parTrans" cxnId="{7C23C8BB-8047-F64F-AA8D-495F74534304}">
      <dgm:prSet/>
      <dgm:spPr/>
      <dgm:t>
        <a:bodyPr/>
        <a:lstStyle/>
        <a:p>
          <a:endParaRPr lang="en-US"/>
        </a:p>
      </dgm:t>
    </dgm:pt>
    <dgm:pt modelId="{63948B2A-AFE6-6D43-8811-33241B27A2EC}" type="sibTrans" cxnId="{7C23C8BB-8047-F64F-AA8D-495F74534304}">
      <dgm:prSet/>
      <dgm:spPr/>
      <dgm:t>
        <a:bodyPr/>
        <a:lstStyle/>
        <a:p>
          <a:endParaRPr lang="en-US"/>
        </a:p>
      </dgm:t>
    </dgm:pt>
    <dgm:pt modelId="{9CB74144-098F-4D41-A363-9E8DF8178899}" type="pres">
      <dgm:prSet presAssocID="{A60F1983-F8B5-4D42-8FBA-35D1F2EF54B5}" presName="Name0" presStyleCnt="0">
        <dgm:presLayoutVars>
          <dgm:animLvl val="lvl"/>
          <dgm:resizeHandles val="exact"/>
        </dgm:presLayoutVars>
      </dgm:prSet>
      <dgm:spPr/>
    </dgm:pt>
    <dgm:pt modelId="{EEC98F91-AD0E-AB48-8A82-78F10B594286}" type="pres">
      <dgm:prSet presAssocID="{995ECFFD-BA9D-4490-A1B7-D5040B2E15EC}" presName="compositeNode" presStyleCnt="0">
        <dgm:presLayoutVars>
          <dgm:bulletEnabled val="1"/>
        </dgm:presLayoutVars>
      </dgm:prSet>
      <dgm:spPr/>
    </dgm:pt>
    <dgm:pt modelId="{28BFC977-B6E8-844A-96A9-2F3BB2748824}" type="pres">
      <dgm:prSet presAssocID="{995ECFFD-BA9D-4490-A1B7-D5040B2E15EC}" presName="bgRect" presStyleLbl="bgAccFollowNode1" presStyleIdx="0" presStyleCnt="2" custScaleX="100940"/>
      <dgm:spPr/>
    </dgm:pt>
    <dgm:pt modelId="{A5518585-25DD-984B-8CC8-D749F63DFC1D}" type="pres">
      <dgm:prSet presAssocID="{9FB8EB6C-6DD9-4532-8115-C7FE12EF668F}" presName="sibTransNodeCircle" presStyleLbl="alignNode1" presStyleIdx="0" presStyleCnt="4" custScaleX="51448" custScaleY="51448">
        <dgm:presLayoutVars>
          <dgm:chMax val="0"/>
          <dgm:bulletEnabled/>
        </dgm:presLayoutVars>
      </dgm:prSet>
      <dgm:spPr/>
    </dgm:pt>
    <dgm:pt modelId="{DA618DD3-DE4F-D047-8E6C-5BC7E6DB9977}" type="pres">
      <dgm:prSet presAssocID="{995ECFFD-BA9D-4490-A1B7-D5040B2E15EC}" presName="bottomLine" presStyleLbl="alignNode1" presStyleIdx="1" presStyleCnt="4">
        <dgm:presLayoutVars/>
      </dgm:prSet>
      <dgm:spPr/>
    </dgm:pt>
    <dgm:pt modelId="{0141B748-78F6-A94D-910E-50D215EF88F6}" type="pres">
      <dgm:prSet presAssocID="{995ECFFD-BA9D-4490-A1B7-D5040B2E15EC}" presName="nodeText" presStyleLbl="bgAccFollowNode1" presStyleIdx="0" presStyleCnt="2">
        <dgm:presLayoutVars>
          <dgm:bulletEnabled val="1"/>
        </dgm:presLayoutVars>
      </dgm:prSet>
      <dgm:spPr/>
    </dgm:pt>
    <dgm:pt modelId="{001EABF2-2078-3349-A5AC-AF291578B509}" type="pres">
      <dgm:prSet presAssocID="{9FB8EB6C-6DD9-4532-8115-C7FE12EF668F}" presName="sibTrans" presStyleCnt="0"/>
      <dgm:spPr/>
    </dgm:pt>
    <dgm:pt modelId="{AB92F2AA-F4C9-7E45-8AF7-AE715994F14C}" type="pres">
      <dgm:prSet presAssocID="{A9394F57-FA45-4358-82DC-BD4DD8C10471}" presName="compositeNode" presStyleCnt="0">
        <dgm:presLayoutVars>
          <dgm:bulletEnabled val="1"/>
        </dgm:presLayoutVars>
      </dgm:prSet>
      <dgm:spPr/>
    </dgm:pt>
    <dgm:pt modelId="{EE9D3D43-F8D2-EC44-BCDC-F5A3E96555B0}" type="pres">
      <dgm:prSet presAssocID="{A9394F57-FA45-4358-82DC-BD4DD8C10471}" presName="bgRect" presStyleLbl="bgAccFollowNode1" presStyleIdx="1" presStyleCnt="2"/>
      <dgm:spPr/>
    </dgm:pt>
    <dgm:pt modelId="{6BF99E4B-CADE-FF46-B6CA-AC166C512BD2}" type="pres">
      <dgm:prSet presAssocID="{F06B05D5-85F3-425C-AA6C-353539BCBF2A}" presName="sibTransNodeCircle" presStyleLbl="alignNode1" presStyleIdx="2" presStyleCnt="4" custScaleX="51448" custScaleY="51448">
        <dgm:presLayoutVars>
          <dgm:chMax val="0"/>
          <dgm:bulletEnabled/>
        </dgm:presLayoutVars>
      </dgm:prSet>
      <dgm:spPr/>
    </dgm:pt>
    <dgm:pt modelId="{6E2ED818-FF4B-F649-A2B0-D6872E807C7A}" type="pres">
      <dgm:prSet presAssocID="{A9394F57-FA45-4358-82DC-BD4DD8C10471}" presName="bottomLine" presStyleLbl="alignNode1" presStyleIdx="3" presStyleCnt="4">
        <dgm:presLayoutVars/>
      </dgm:prSet>
      <dgm:spPr/>
    </dgm:pt>
    <dgm:pt modelId="{C7103064-560B-5A43-BE34-301E1DA5E7F5}" type="pres">
      <dgm:prSet presAssocID="{A9394F57-FA45-4358-82DC-BD4DD8C1047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201FE01-86D7-644C-A833-6CCD79366EB5}" type="presOf" srcId="{995ECFFD-BA9D-4490-A1B7-D5040B2E15EC}" destId="{28BFC977-B6E8-844A-96A9-2F3BB2748824}" srcOrd="0" destOrd="0" presId="urn:microsoft.com/office/officeart/2016/7/layout/BasicLinearProcessNumbered"/>
    <dgm:cxn modelId="{AD51101C-02DD-F847-B34A-B5BC3976D096}" type="presOf" srcId="{9755E414-C85E-49CC-8182-A66708111798}" destId="{C7103064-560B-5A43-BE34-301E1DA5E7F5}" srcOrd="0" destOrd="4" presId="urn:microsoft.com/office/officeart/2016/7/layout/BasicLinearProcessNumbered"/>
    <dgm:cxn modelId="{0ED82522-80E2-7A4C-8BD1-2795F557A27D}" type="presOf" srcId="{A7A51BAE-7522-4D01-B53A-3063114BBD5E}" destId="{0141B748-78F6-A94D-910E-50D215EF88F6}" srcOrd="0" destOrd="3" presId="urn:microsoft.com/office/officeart/2016/7/layout/BasicLinearProcessNumbered"/>
    <dgm:cxn modelId="{FA03032F-8C31-BB48-9964-E09756DE3BF0}" srcId="{A9394F57-FA45-4358-82DC-BD4DD8C10471}" destId="{3BE594D5-6819-D54A-B234-8611DD89C930}" srcOrd="1" destOrd="0" parTransId="{0FF53FAF-AACE-8E48-8B78-A97A0FF1F58B}" sibTransId="{DEA9B0B8-D60E-324A-93B8-BF646A7B76E9}"/>
    <dgm:cxn modelId="{A6707037-10A0-8C47-99E8-C0D8E9AE6088}" type="presOf" srcId="{A9394F57-FA45-4358-82DC-BD4DD8C10471}" destId="{C7103064-560B-5A43-BE34-301E1DA5E7F5}" srcOrd="1" destOrd="0" presId="urn:microsoft.com/office/officeart/2016/7/layout/BasicLinearProcessNumbered"/>
    <dgm:cxn modelId="{431DE23A-4226-4267-9DF6-EEBE9A1939D2}" srcId="{A9394F57-FA45-4358-82DC-BD4DD8C10471}" destId="{9755E414-C85E-49CC-8182-A66708111798}" srcOrd="3" destOrd="0" parTransId="{36502460-93E3-442F-B906-8465BFD45456}" sibTransId="{7B685D78-9DB5-4BAA-90A1-EA14CE56601C}"/>
    <dgm:cxn modelId="{B84C8147-7286-5248-BC4F-97D093092BA3}" srcId="{A9394F57-FA45-4358-82DC-BD4DD8C10471}" destId="{69242010-01CC-1C40-A404-843F9B865D91}" srcOrd="0" destOrd="0" parTransId="{56D50E44-ADCF-464B-B7DA-BA57D9E5C3F4}" sibTransId="{B6555445-8F1D-A44B-B660-B05E7CF52F60}"/>
    <dgm:cxn modelId="{B692C952-DD51-4844-9A13-4EB366641309}" type="presOf" srcId="{F76380D4-8A99-5C44-B669-0328BD7CCA31}" destId="{0141B748-78F6-A94D-910E-50D215EF88F6}" srcOrd="0" destOrd="2" presId="urn:microsoft.com/office/officeart/2016/7/layout/BasicLinearProcessNumbered"/>
    <dgm:cxn modelId="{36CDF05E-99F7-2740-A889-C9967F940F87}" type="presOf" srcId="{9FB8EB6C-6DD9-4532-8115-C7FE12EF668F}" destId="{A5518585-25DD-984B-8CC8-D749F63DFC1D}" srcOrd="0" destOrd="0" presId="urn:microsoft.com/office/officeart/2016/7/layout/BasicLinearProcessNumbered"/>
    <dgm:cxn modelId="{DF698D83-0B13-CF43-989B-726B2977743B}" type="presOf" srcId="{69242010-01CC-1C40-A404-843F9B865D91}" destId="{C7103064-560B-5A43-BE34-301E1DA5E7F5}" srcOrd="0" destOrd="1" presId="urn:microsoft.com/office/officeart/2016/7/layout/BasicLinearProcessNumbered"/>
    <dgm:cxn modelId="{4692DB9A-B32F-45E2-A5E5-919C008FF3BD}" srcId="{A9394F57-FA45-4358-82DC-BD4DD8C10471}" destId="{8665BC6A-54FF-40B4-B5A5-47E23E8A1CD1}" srcOrd="2" destOrd="0" parTransId="{80C6F9B9-00E6-4F14-B5C8-62217084217E}" sibTransId="{F5CAAD7A-6358-47F1-8673-A7A9518507FE}"/>
    <dgm:cxn modelId="{B5023BA9-C1DC-C846-9511-92BB18EA69FA}" type="presOf" srcId="{A60F1983-F8B5-4D42-8FBA-35D1F2EF54B5}" destId="{9CB74144-098F-4D41-A363-9E8DF8178899}" srcOrd="0" destOrd="0" presId="urn:microsoft.com/office/officeart/2016/7/layout/BasicLinearProcessNumbered"/>
    <dgm:cxn modelId="{D3B1ADAF-23D3-4B59-A9C2-A24AF957A01C}" srcId="{A60F1983-F8B5-4D42-8FBA-35D1F2EF54B5}" destId="{A9394F57-FA45-4358-82DC-BD4DD8C10471}" srcOrd="1" destOrd="0" parTransId="{BB4D80BE-B8BE-4735-8227-7F6BAA7F5238}" sibTransId="{F06B05D5-85F3-425C-AA6C-353539BCBF2A}"/>
    <dgm:cxn modelId="{E4DB48B4-EB43-5A48-934E-BD1B1D1D4B98}" type="presOf" srcId="{F06B05D5-85F3-425C-AA6C-353539BCBF2A}" destId="{6BF99E4B-CADE-FF46-B6CA-AC166C512BD2}" srcOrd="0" destOrd="0" presId="urn:microsoft.com/office/officeart/2016/7/layout/BasicLinearProcessNumbered"/>
    <dgm:cxn modelId="{7C23C8BB-8047-F64F-AA8D-495F74534304}" srcId="{995ECFFD-BA9D-4490-A1B7-D5040B2E15EC}" destId="{089842FF-48BD-8D4C-A536-D8B9F2BEF3F2}" srcOrd="4" destOrd="0" parTransId="{5A96376A-A43D-204B-9E78-752388FDA98F}" sibTransId="{63948B2A-AFE6-6D43-8811-33241B27A2EC}"/>
    <dgm:cxn modelId="{C850F5CD-3C4F-D54A-9438-820FC0811243}" type="presOf" srcId="{089842FF-48BD-8D4C-A536-D8B9F2BEF3F2}" destId="{0141B748-78F6-A94D-910E-50D215EF88F6}" srcOrd="0" destOrd="5" presId="urn:microsoft.com/office/officeart/2016/7/layout/BasicLinearProcessNumbered"/>
    <dgm:cxn modelId="{B4BADBCE-CBA9-D746-90EB-E28910774D2E}" type="presOf" srcId="{995ECFFD-BA9D-4490-A1B7-D5040B2E15EC}" destId="{0141B748-78F6-A94D-910E-50D215EF88F6}" srcOrd="1" destOrd="0" presId="urn:microsoft.com/office/officeart/2016/7/layout/BasicLinearProcessNumbered"/>
    <dgm:cxn modelId="{AFB947D4-D643-0A45-81BB-FD8951BA3B6A}" srcId="{995ECFFD-BA9D-4490-A1B7-D5040B2E15EC}" destId="{F76380D4-8A99-5C44-B669-0328BD7CCA31}" srcOrd="1" destOrd="0" parTransId="{2DA32A89-FAC8-7E48-A1DF-6123BD441C46}" sibTransId="{BF58755F-51CB-544E-BA34-9C0587AB5B78}"/>
    <dgm:cxn modelId="{4974B0DF-FBB8-4AA9-8B7A-3615A2D03D87}" srcId="{A60F1983-F8B5-4D42-8FBA-35D1F2EF54B5}" destId="{995ECFFD-BA9D-4490-A1B7-D5040B2E15EC}" srcOrd="0" destOrd="0" parTransId="{BEE2D3DA-0742-40F5-A360-E46DCB7040AA}" sibTransId="{9FB8EB6C-6DD9-4532-8115-C7FE12EF668F}"/>
    <dgm:cxn modelId="{0B419BE0-30D9-B64C-9BD5-80D3F6677323}" type="presOf" srcId="{A9394F57-FA45-4358-82DC-BD4DD8C10471}" destId="{EE9D3D43-F8D2-EC44-BCDC-F5A3E96555B0}" srcOrd="0" destOrd="0" presId="urn:microsoft.com/office/officeart/2016/7/layout/BasicLinearProcessNumbered"/>
    <dgm:cxn modelId="{23F69FE5-9C22-454D-9440-6609163280C7}" type="presOf" srcId="{8665BC6A-54FF-40B4-B5A5-47E23E8A1CD1}" destId="{C7103064-560B-5A43-BE34-301E1DA5E7F5}" srcOrd="0" destOrd="3" presId="urn:microsoft.com/office/officeart/2016/7/layout/BasicLinearProcessNumbered"/>
    <dgm:cxn modelId="{8FF6EAEA-A594-4B92-A541-CB859A0A1AB7}" srcId="{995ECFFD-BA9D-4490-A1B7-D5040B2E15EC}" destId="{5582C346-5BA8-49A7-BDF8-015B31A872CB}" srcOrd="0" destOrd="0" parTransId="{1243C60F-793F-4654-B2FF-D5C8AEF63F21}" sibTransId="{2211160C-02E7-4C56-B531-4A61D722A7E6}"/>
    <dgm:cxn modelId="{EF88D9EC-C657-4010-9D37-D99BA0E2EAFA}" srcId="{995ECFFD-BA9D-4490-A1B7-D5040B2E15EC}" destId="{6FCE594A-ED4A-4100-B9F4-0F30C4E71AE4}" srcOrd="3" destOrd="0" parTransId="{E54CDF37-531B-4C97-B580-5FF52DB49F9A}" sibTransId="{9D94B2DF-2A35-4229-88D4-E578BFDD5AA9}"/>
    <dgm:cxn modelId="{A814DAEC-CDBC-154E-8966-B6D028377465}" type="presOf" srcId="{5582C346-5BA8-49A7-BDF8-015B31A872CB}" destId="{0141B748-78F6-A94D-910E-50D215EF88F6}" srcOrd="0" destOrd="1" presId="urn:microsoft.com/office/officeart/2016/7/layout/BasicLinearProcessNumbered"/>
    <dgm:cxn modelId="{973584EF-87DD-43C7-A54F-28586D23B76A}" srcId="{995ECFFD-BA9D-4490-A1B7-D5040B2E15EC}" destId="{A7A51BAE-7522-4D01-B53A-3063114BBD5E}" srcOrd="2" destOrd="0" parTransId="{5F188014-961C-4554-BCB7-E96CF80962C0}" sibTransId="{AD3EE771-90CB-4CB4-94C4-D7E38CB63DCA}"/>
    <dgm:cxn modelId="{D9AE7CF1-BAB7-8A40-8284-AC39FB6F5937}" type="presOf" srcId="{6FCE594A-ED4A-4100-B9F4-0F30C4E71AE4}" destId="{0141B748-78F6-A94D-910E-50D215EF88F6}" srcOrd="0" destOrd="4" presId="urn:microsoft.com/office/officeart/2016/7/layout/BasicLinearProcessNumbered"/>
    <dgm:cxn modelId="{F67A9EF1-01FA-944C-97E0-554E8C23B8D8}" type="presOf" srcId="{3BE594D5-6819-D54A-B234-8611DD89C930}" destId="{C7103064-560B-5A43-BE34-301E1DA5E7F5}" srcOrd="0" destOrd="2" presId="urn:microsoft.com/office/officeart/2016/7/layout/BasicLinearProcessNumbered"/>
    <dgm:cxn modelId="{0909B3DE-974F-7142-8FDB-972A8911E01D}" type="presParOf" srcId="{9CB74144-098F-4D41-A363-9E8DF8178899}" destId="{EEC98F91-AD0E-AB48-8A82-78F10B594286}" srcOrd="0" destOrd="0" presId="urn:microsoft.com/office/officeart/2016/7/layout/BasicLinearProcessNumbered"/>
    <dgm:cxn modelId="{930EE7CE-C46F-CD4E-AE5F-345C318BC09E}" type="presParOf" srcId="{EEC98F91-AD0E-AB48-8A82-78F10B594286}" destId="{28BFC977-B6E8-844A-96A9-2F3BB2748824}" srcOrd="0" destOrd="0" presId="urn:microsoft.com/office/officeart/2016/7/layout/BasicLinearProcessNumbered"/>
    <dgm:cxn modelId="{97644BF5-F712-694A-AABB-C96D77E1E36D}" type="presParOf" srcId="{EEC98F91-AD0E-AB48-8A82-78F10B594286}" destId="{A5518585-25DD-984B-8CC8-D749F63DFC1D}" srcOrd="1" destOrd="0" presId="urn:microsoft.com/office/officeart/2016/7/layout/BasicLinearProcessNumbered"/>
    <dgm:cxn modelId="{19F45A90-9C5A-C64D-A727-474EDEE3D711}" type="presParOf" srcId="{EEC98F91-AD0E-AB48-8A82-78F10B594286}" destId="{DA618DD3-DE4F-D047-8E6C-5BC7E6DB9977}" srcOrd="2" destOrd="0" presId="urn:microsoft.com/office/officeart/2016/7/layout/BasicLinearProcessNumbered"/>
    <dgm:cxn modelId="{267C99DE-E30B-F64E-B4BD-83B6BBD8047C}" type="presParOf" srcId="{EEC98F91-AD0E-AB48-8A82-78F10B594286}" destId="{0141B748-78F6-A94D-910E-50D215EF88F6}" srcOrd="3" destOrd="0" presId="urn:microsoft.com/office/officeart/2016/7/layout/BasicLinearProcessNumbered"/>
    <dgm:cxn modelId="{8C78A5B4-88B5-5547-ABBA-CDB10B49B513}" type="presParOf" srcId="{9CB74144-098F-4D41-A363-9E8DF8178899}" destId="{001EABF2-2078-3349-A5AC-AF291578B509}" srcOrd="1" destOrd="0" presId="urn:microsoft.com/office/officeart/2016/7/layout/BasicLinearProcessNumbered"/>
    <dgm:cxn modelId="{C015954E-F86A-2D4D-8495-53C717817D3C}" type="presParOf" srcId="{9CB74144-098F-4D41-A363-9E8DF8178899}" destId="{AB92F2AA-F4C9-7E45-8AF7-AE715994F14C}" srcOrd="2" destOrd="0" presId="urn:microsoft.com/office/officeart/2016/7/layout/BasicLinearProcessNumbered"/>
    <dgm:cxn modelId="{3C08A378-4393-7046-AF0E-5DF08D12E122}" type="presParOf" srcId="{AB92F2AA-F4C9-7E45-8AF7-AE715994F14C}" destId="{EE9D3D43-F8D2-EC44-BCDC-F5A3E96555B0}" srcOrd="0" destOrd="0" presId="urn:microsoft.com/office/officeart/2016/7/layout/BasicLinearProcessNumbered"/>
    <dgm:cxn modelId="{FEBCEDF0-BB23-AE4F-83D2-742A4A23198B}" type="presParOf" srcId="{AB92F2AA-F4C9-7E45-8AF7-AE715994F14C}" destId="{6BF99E4B-CADE-FF46-B6CA-AC166C512BD2}" srcOrd="1" destOrd="0" presId="urn:microsoft.com/office/officeart/2016/7/layout/BasicLinearProcessNumbered"/>
    <dgm:cxn modelId="{E0BE3B7E-D1B0-FA46-B0E0-F54181EB6084}" type="presParOf" srcId="{AB92F2AA-F4C9-7E45-8AF7-AE715994F14C}" destId="{6E2ED818-FF4B-F649-A2B0-D6872E807C7A}" srcOrd="2" destOrd="0" presId="urn:microsoft.com/office/officeart/2016/7/layout/BasicLinearProcessNumbered"/>
    <dgm:cxn modelId="{B0873ACC-3EE8-4D46-A821-A61EE8C14673}" type="presParOf" srcId="{AB92F2AA-F4C9-7E45-8AF7-AE715994F14C}" destId="{C7103064-560B-5A43-BE34-301E1DA5E7F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FC977-B6E8-844A-96A9-2F3BB2748824}">
      <dsp:nvSpPr>
        <dsp:cNvPr id="0" name=""/>
        <dsp:cNvSpPr/>
      </dsp:nvSpPr>
      <dsp:spPr>
        <a:xfrm>
          <a:off x="5509" y="0"/>
          <a:ext cx="5733052" cy="4711336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809" tIns="330200" rIns="442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a valid "SELL" command with all required parameters.</a:t>
          </a:r>
          <a:endParaRPr lang="en-US" sz="1200" kern="1200" dirty="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kern="1200" dirty="0"/>
            <a:t>SELL Squirtle 18.99 11 4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(sold to user id 4: Charlie brown)</a:t>
          </a:r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LIST to see if you sold it correctly</a:t>
          </a:r>
          <a:endParaRPr lang="en-US" sz="12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Show Database</a:t>
          </a:r>
        </a:p>
      </dsp:txBody>
      <dsp:txXfrm>
        <a:off x="5509" y="1790307"/>
        <a:ext cx="5733052" cy="2826801"/>
      </dsp:txXfrm>
    </dsp:sp>
    <dsp:sp modelId="{A5518585-25DD-984B-8CC8-D749F63DFC1D}">
      <dsp:nvSpPr>
        <dsp:cNvPr id="0" name=""/>
        <dsp:cNvSpPr/>
      </dsp:nvSpPr>
      <dsp:spPr>
        <a:xfrm>
          <a:off x="2508453" y="814250"/>
          <a:ext cx="727166" cy="72716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94" tIns="12700" rIns="11019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2614944" y="920741"/>
        <a:ext cx="514184" cy="514184"/>
      </dsp:txXfrm>
    </dsp:sp>
    <dsp:sp modelId="{DA618DD3-DE4F-D047-8E6C-5BC7E6DB9977}">
      <dsp:nvSpPr>
        <dsp:cNvPr id="0" name=""/>
        <dsp:cNvSpPr/>
      </dsp:nvSpPr>
      <dsp:spPr>
        <a:xfrm>
          <a:off x="32204" y="4711264"/>
          <a:ext cx="567966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3D43-F8D2-EC44-BCDC-F5A3E96555B0}">
      <dsp:nvSpPr>
        <dsp:cNvPr id="0" name=""/>
        <dsp:cNvSpPr/>
      </dsp:nvSpPr>
      <dsp:spPr>
        <a:xfrm>
          <a:off x="6306529" y="0"/>
          <a:ext cx="5679664" cy="4711336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809" tIns="330200" rIns="442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a "SELL" command where the card doesn’t exist</a:t>
          </a:r>
          <a:endParaRPr lang="en-US" sz="1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SELL Charizard 15.49 1 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l_van</a:t>
          </a:r>
          <a:r>
            <a:rPr lang="en-US" sz="1200" kern="1200" dirty="0"/>
            <a:t> : currently owns Squirtle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Display error message: </a:t>
          </a:r>
          <a:r>
            <a:rPr lang="en-US" sz="1200" kern="1200" dirty="0">
              <a:solidFill>
                <a:srgbClr val="FF0000"/>
              </a:solidFill>
            </a:rPr>
            <a:t>400 Invalid Command: Invalid user, This Card does not exist within this user.</a:t>
          </a:r>
        </a:p>
      </dsp:txBody>
      <dsp:txXfrm>
        <a:off x="6306529" y="1790307"/>
        <a:ext cx="5679664" cy="2826801"/>
      </dsp:txXfrm>
    </dsp:sp>
    <dsp:sp modelId="{6BF99E4B-CADE-FF46-B6CA-AC166C512BD2}">
      <dsp:nvSpPr>
        <dsp:cNvPr id="0" name=""/>
        <dsp:cNvSpPr/>
      </dsp:nvSpPr>
      <dsp:spPr>
        <a:xfrm>
          <a:off x="8782777" y="814250"/>
          <a:ext cx="727166" cy="727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94" tIns="12700" rIns="11019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  <a:endParaRPr lang="en-US" sz="3500" kern="1200" dirty="0"/>
        </a:p>
      </dsp:txBody>
      <dsp:txXfrm>
        <a:off x="8889268" y="920741"/>
        <a:ext cx="514184" cy="514184"/>
      </dsp:txXfrm>
    </dsp:sp>
    <dsp:sp modelId="{6E2ED818-FF4B-F649-A2B0-D6872E807C7A}">
      <dsp:nvSpPr>
        <dsp:cNvPr id="0" name=""/>
        <dsp:cNvSpPr/>
      </dsp:nvSpPr>
      <dsp:spPr>
        <a:xfrm>
          <a:off x="6306529" y="4711264"/>
          <a:ext cx="567966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0C9A-BA1C-3CA8-D252-16E1D5AF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5BB2-2ABE-0B6F-EE60-9D1FC281A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A46C-7830-7F8B-FF1E-29A34863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926A-84BB-1482-1F0E-9962AB15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7555-BFB1-298C-7B01-540AF037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F2E7-765F-D07A-B0DE-72A82C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1053-BB1E-7764-B916-FD6DE63D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1BF4-04EB-EE89-F5B8-0B64FDF5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4798-0CC4-032B-3993-96401F1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3BB3-A058-641B-7168-2774F2E8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1EBD-B12C-0086-2CAE-B18BD51A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3D2D0-B81D-6D9A-A151-461B1C99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A5C1-CA7F-1513-D56E-781C06F8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67C2-EC99-518F-9492-DBF1534D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C671-D47D-E578-906A-C1427A8F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068-08E4-C197-69BF-2FF6A32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CB56-B264-6B32-639C-EE6B1698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CC0E-ED01-C45F-DAE1-C2F2A61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567-5277-ECE5-5828-DDAA156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553C-7B3A-B5AA-5132-E9C59F64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4B2-A162-CA3E-05E8-4B4E3196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5A229-0B10-0800-A0BA-20F194E9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DB3E-E08A-E7FF-F220-4A06A9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5D46-5D4B-5A72-7E69-B5B91A1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4C20-FEAF-ABDB-313B-5779C761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0696-49B5-9858-2750-FD03BC9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57E8-2639-31DB-6DBF-05163DF8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AD15-4E55-AD92-F440-61EB2FE6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39720-5BE4-6913-96D3-3A5985F6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2FB4-16EF-2B73-E3DD-A909D781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24DBA-F35A-EB42-6B87-BEB8806E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927B-08EB-BE0A-9CCC-61A0E6D4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D8D9-23AA-5D70-851C-55037FF4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C9C1-525B-D9AE-E361-F35B5B0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3FC1C-3B7B-4DDD-968C-D5399E83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0F01-84B2-9C87-40D2-55E1A63C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2C19-9566-6449-5356-AE17A75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162A-9A22-00F9-8856-94C50090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7693-CCE7-D435-D074-F3DAC480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3DA9-D9D0-D864-7018-E4552F28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7AE1A-D322-66FA-388A-9A4393D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549D-201D-F1B7-B962-B6C0AB5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6459-C63D-03DC-F909-CBCFAFF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6851-FFAE-39C6-011A-0F35B90D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7E287-866C-EF39-8C63-5E6AD16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9B9F3-942D-F2D9-00A3-3BA59969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639F-17DF-CDF6-C307-C3459E03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D1BA-6488-1F20-CAA0-B4E443F9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9F68-2DBC-E338-70CA-B2A9023E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06531-9F00-C457-959F-D8BE223A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5B0-3F56-E5BF-3882-6CE689D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56F4-EEAC-A90D-31BC-62168D08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F426-4074-F54E-0E27-6681F277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7E93B-96C5-0C87-AB51-F8E474B39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9A78-5A61-55B4-DDB3-A43D5008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59A0-F333-7D1D-6885-2FCB5BFF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96ED-85E4-AAFE-512E-7B58D22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8234-44F5-7541-89CD-D6E2AD6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16D88-7EE8-8070-978B-D81771D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4529-D44B-B7FA-9C55-F38DD31C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1CFC-3BD8-4CB7-F1AA-98F890D8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2A74-7547-4246-BAE1-7FD2798A53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F186-6EA8-BED8-26F8-DE55BC36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BD13-32E8-D248-B5A0-556135FF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lEEdd9ry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7799-A78D-C03B-EAA7-62F0C6FB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Helvetica" pitchFamily="2" charset="0"/>
              </a:rPr>
              <a:t>Programming Assignment 1:</a:t>
            </a:r>
            <a:br>
              <a:rPr lang="en-US" sz="4000" dirty="0">
                <a:effectLst/>
                <a:latin typeface="Helvetica" pitchFamily="2" charset="0"/>
              </a:rPr>
            </a:br>
            <a:r>
              <a:rPr lang="en-US" sz="4000" dirty="0">
                <a:effectLst/>
                <a:latin typeface="Helvetica" pitchFamily="2" charset="0"/>
              </a:rPr>
              <a:t> Online Pokémon Cards Store</a:t>
            </a:r>
            <a:br>
              <a:rPr lang="en-US" sz="4000" dirty="0">
                <a:effectLst/>
                <a:latin typeface="Helvetica" pitchFamily="2" charset="0"/>
              </a:rPr>
            </a:br>
            <a:br>
              <a:rPr lang="en-US" sz="4000" dirty="0">
                <a:effectLst/>
                <a:latin typeface="Helvetica" pitchFamily="2" charset="0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</a:rPr>
              <a:t>LINK TO VIDEO: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youtu.be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/1lEEdd9ryRY</a:t>
            </a:r>
            <a:br>
              <a:rPr lang="en-US" sz="4000" dirty="0">
                <a:effectLst/>
                <a:latin typeface="Helvetica" pitchFamily="2" charset="0"/>
              </a:rPr>
            </a:br>
            <a:endParaRPr lang="en-US" sz="4000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2120-8B6F-FD2B-0828-7309D85C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CIS427 Fall 2023</a:t>
            </a:r>
          </a:p>
          <a:p>
            <a:r>
              <a:rPr lang="en-US" dirty="0"/>
              <a:t>Erika Valle-Baird</a:t>
            </a:r>
          </a:p>
          <a:p>
            <a:r>
              <a:rPr lang="en-US" dirty="0"/>
              <a:t>Aiden </a:t>
            </a:r>
            <a:r>
              <a:rPr lang="en-US" dirty="0" err="1"/>
              <a:t>Chimienti</a:t>
            </a:r>
            <a:endParaRPr lang="en-US" dirty="0"/>
          </a:p>
          <a:p>
            <a:r>
              <a:rPr lang="en-US" dirty="0"/>
              <a:t>Abeer Waza</a:t>
            </a:r>
          </a:p>
        </p:txBody>
      </p:sp>
    </p:spTree>
    <p:extLst>
      <p:ext uri="{BB962C8B-B14F-4D97-AF65-F5344CB8AC3E}">
        <p14:creationId xmlns:p14="http://schemas.microsoft.com/office/powerpoint/2010/main" val="23366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5AB-5F96-3802-C72C-BE18362C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BB09-C98E-8F96-30BC-A3FC4C47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How TO RUN ON UMICH SERVER CIS 427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first to global protectant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you can run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Bitvise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SSH Client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have uploaded both files,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files (3 total) to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umich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Terminal console x 2 for client and server windows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important to note: </a:t>
            </a:r>
            <a:r>
              <a:rPr 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 error opening the files, it means someone is using our port so then they have to both be changed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g++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SERVERRRR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.cpp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-std=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pthread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sqlite3.o -o 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./server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g++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client.cpp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-o client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./client 127.0.0.1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0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B24C-4C9C-32E0-E958-8F5FC1B3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3696-3EB3-C334-8951-D301C9C6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l_van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Football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Client &amp; success message</a:t>
            </a:r>
          </a:p>
          <a:p>
            <a:r>
              <a:rPr lang="en-US" dirty="0"/>
              <a:t>Client Message: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Host Known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 Opened: 3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Connected to the server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You have successfully connected to the server!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CLIENT&gt; 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3C2FE-5116-8976-1428-D1F4ECD8CCCE}"/>
              </a:ext>
            </a:extLst>
          </p:cNvPr>
          <p:cNvSpPr txBox="1"/>
          <p:nvPr/>
        </p:nvSpPr>
        <p:spPr>
          <a:xfrm>
            <a:off x="6583680" y="1107225"/>
            <a:ext cx="532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Message: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 connection, socket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5,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is: 127.0.0.1, port: 55748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Opened database successfully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root user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john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jane already exists in the Users table.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charlie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lucy already exists in the Users table.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linus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card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Charizard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Bulbasaur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Squirtle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Jigglypuff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 Opened: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setsockopt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call successful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DF32-65FA-70F4-B4A5-F3634E43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319696"/>
            <a:ext cx="4761411" cy="1325563"/>
          </a:xfrm>
        </p:spPr>
        <p:txBody>
          <a:bodyPr/>
          <a:lstStyle/>
          <a:p>
            <a:r>
              <a:rPr lang="en-US" dirty="0"/>
              <a:t>BUY, List, &amp;Balance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73D-86D2-FDBB-8DD6-8A38D19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59" y="90987"/>
            <a:ext cx="6834052" cy="2245755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2.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4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valid "BUY" command with missing parameters.</a:t>
            </a:r>
          </a:p>
          <a:p>
            <a:pPr marL="457200" lvl="1" indent="355600">
              <a:lnSpc>
                <a:spcPct val="107000"/>
              </a:lnSpc>
              <a:spcBef>
                <a:spcPts val="0"/>
              </a:spcBef>
            </a:pPr>
            <a:r>
              <a:rPr lang="en-US" sz="11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 error handling:</a:t>
            </a:r>
          </a:p>
          <a:p>
            <a:pPr marL="457200" lvl="1" indent="355600">
              <a:lnSpc>
                <a:spcPct val="107000"/>
              </a:lnSpc>
              <a:spcBef>
                <a:spcPts val="0"/>
              </a:spcBef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Pikachu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400 Invalid Command: Missing information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84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EX. Command: BUY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card_name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#_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to_buy</a:t>
            </a: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1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84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Server Message for invalid entry: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SERVER: Received: BUY Pikachu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extraction Error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SERVER&gt; Successfully executed BUY command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effectLst/>
              <a:latin typeface="AppleSystemUIFont"/>
              <a:ea typeface="Calibri" panose="020F0502020204030204" pitchFamily="34" charset="0"/>
              <a:cs typeface="AppleSystemUIFon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C6A5E-4933-10BC-1196-C431B3CB2275}"/>
              </a:ext>
            </a:extLst>
          </p:cNvPr>
          <p:cNvSpPr txBox="1"/>
          <p:nvPr/>
        </p:nvSpPr>
        <p:spPr>
          <a:xfrm>
            <a:off x="6768738" y="2527634"/>
            <a:ext cx="5257799" cy="1460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endParaRPr lang="en-US" sz="1400" b="1" kern="0" dirty="0">
              <a:effectLst/>
              <a:highlight>
                <a:srgbClr val="FFFF00"/>
              </a:highlight>
              <a:latin typeface="AppleSystemUIFont"/>
              <a:ea typeface="Calibri" panose="020F0502020204030204" pitchFamily="34" charset="0"/>
              <a:cs typeface="AppleSystemUIFon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"BUY" command where the user has insufficient balance.</a:t>
            </a:r>
          </a:p>
          <a:p>
            <a:pPr marL="457200">
              <a:lnSpc>
                <a:spcPct val="107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</a:t>
            </a:r>
            <a:r>
              <a:rPr lang="en-US" sz="1400" dirty="0">
                <a:effectLst/>
                <a:latin typeface="Helvetica" pitchFamily="2" charset="0"/>
              </a:rPr>
              <a:t>Jigglypuff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24.99 8 </a:t>
            </a:r>
            <a:r>
              <a:rPr lang="en-US" sz="1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error message </a:t>
            </a:r>
            <a:r>
              <a:rPr lang="en-US" sz="14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insufficient balance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04EB-0022-CDE4-9223-B78C07693A96}"/>
              </a:ext>
            </a:extLst>
          </p:cNvPr>
          <p:cNvSpPr txBox="1"/>
          <p:nvPr/>
        </p:nvSpPr>
        <p:spPr>
          <a:xfrm>
            <a:off x="165463" y="2412706"/>
            <a:ext cx="6320246" cy="4355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3.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valid "BUY" command with all required parameters.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Pikachu 19.99 1 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200 OK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BOUGHT: New balance: 50.01 Pikachu. USD balance $50.01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  <a:r>
              <a:rPr lang="en-US" sz="12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Server Message for valid entry:</a:t>
            </a: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SERVER: Received: BUY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Pikachu 19.99 1 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RC is equal to: 0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Exists in Users Table.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Card Price: 19.99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 User Balance: 70.0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Balance Updated: 50.01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record created: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Card Name: Pikachu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Card Balance: 19.99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5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 error: NOT NULL constraint failed: </a:t>
            </a:r>
            <a:r>
              <a:rPr lang="en-US" sz="105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Pokemon_cards.card_type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SERVER&gt; Successfully executed BUY command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 to see changes made to table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LIST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200 OK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D3E3F-0276-524B-EC4D-E0BEFFCAF3F3}"/>
              </a:ext>
            </a:extLst>
          </p:cNvPr>
          <p:cNvSpPr txBox="1"/>
          <p:nvPr/>
        </p:nvSpPr>
        <p:spPr>
          <a:xfrm>
            <a:off x="223157" y="582416"/>
            <a:ext cx="491163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BALANCE</a:t>
            </a:r>
          </a:p>
          <a:p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users current balance</a:t>
            </a:r>
          </a:p>
          <a:p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 DATABASE</a:t>
            </a:r>
            <a:endParaRPr lang="en-US" sz="12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kern="0" dirty="0">
              <a:solidFill>
                <a:srgbClr val="000000"/>
              </a:solidFill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LIST </a:t>
            </a:r>
          </a:p>
          <a:p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users list of records in the Card </a:t>
            </a:r>
            <a:r>
              <a:rPr lang="en-US" sz="1200" kern="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database:CardID</a:t>
            </a:r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Card Name Card Type Rarity Quantity Card Price </a:t>
            </a:r>
            <a:r>
              <a:rPr lang="en-US" sz="1200" kern="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2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715A-F681-B982-B963-3A40C10C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SELL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7538B-ED40-AAC6-674D-7BEAD5859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43136"/>
              </p:ext>
            </p:extLst>
          </p:nvPr>
        </p:nvGraphicFramePr>
        <p:xfrm>
          <a:off x="100148" y="1175659"/>
          <a:ext cx="11991703" cy="471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2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F4B6-0377-0CC7-399D-BCEA079B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QUIT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61E-7C94-4635-04A4-2328202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393"/>
            <a:ext cx="5364479" cy="258532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/>
                <a:latin typeface="Helvetica" pitchFamily="2" charset="0"/>
              </a:rPr>
              <a:t>QUIT</a:t>
            </a:r>
          </a:p>
          <a:p>
            <a:r>
              <a:rPr lang="en-US" sz="2000" dirty="0">
                <a:effectLst/>
                <a:latin typeface="Helvetica" pitchFamily="2" charset="0"/>
              </a:rPr>
              <a:t>Only terminates the client. The client exits when it receives the confirmation message from the server.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c: QUIT</a:t>
            </a:r>
          </a:p>
          <a:p>
            <a:r>
              <a:rPr lang="en-US" dirty="0">
                <a:effectLst/>
                <a:latin typeface="Helvetica" pitchFamily="2" charset="0"/>
              </a:rPr>
              <a:t>c: 200 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702</Words>
  <Application>Microsoft Macintosh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AppleSystemUIFont</vt:lpstr>
      <vt:lpstr>Arial</vt:lpstr>
      <vt:lpstr>Calibri</vt:lpstr>
      <vt:lpstr>Calibri Light</vt:lpstr>
      <vt:lpstr>Helvetica</vt:lpstr>
      <vt:lpstr>Menlo</vt:lpstr>
      <vt:lpstr>Times New Roman</vt:lpstr>
      <vt:lpstr>Office Theme</vt:lpstr>
      <vt:lpstr>Programming Assignment 1:  Online Pokémon Cards Store  LINK TO VIDEO: https://youtu.be/1lEEdd9ryRY </vt:lpstr>
      <vt:lpstr>ReadMe</vt:lpstr>
      <vt:lpstr>LOGIN</vt:lpstr>
      <vt:lpstr>BUY, List, &amp;Balance</vt:lpstr>
      <vt:lpstr>SELL</vt:lpstr>
      <vt:lpstr>QUIT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1:  Online Pokémon Cards Store </dc:title>
  <dc:creator>Yasmeen Waza</dc:creator>
  <cp:lastModifiedBy>Yasmeen Waza</cp:lastModifiedBy>
  <cp:revision>10</cp:revision>
  <dcterms:created xsi:type="dcterms:W3CDTF">2023-10-06T13:19:42Z</dcterms:created>
  <dcterms:modified xsi:type="dcterms:W3CDTF">2023-10-07T23:46:12Z</dcterms:modified>
</cp:coreProperties>
</file>