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9" r:id="rId1"/>
  </p:sldMasterIdLst>
  <p:notesMasterIdLst>
    <p:notesMasterId r:id="rId15"/>
  </p:notesMasterIdLst>
  <p:sldIdLst>
    <p:sldId id="256" r:id="rId2"/>
    <p:sldId id="277" r:id="rId3"/>
    <p:sldId id="279" r:id="rId4"/>
    <p:sldId id="292" r:id="rId5"/>
    <p:sldId id="293" r:id="rId6"/>
    <p:sldId id="280" r:id="rId7"/>
    <p:sldId id="294" r:id="rId8"/>
    <p:sldId id="282" r:id="rId9"/>
    <p:sldId id="283" r:id="rId10"/>
    <p:sldId id="285" r:id="rId11"/>
    <p:sldId id="289" r:id="rId12"/>
    <p:sldId id="29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  <p:cmAuthor id="1" name="Duong Tien Hieu" initials="DTH" lastIdx="1" clrIdx="1">
    <p:extLst>
      <p:ext uri="{19B8F6BF-5375-455C-9EA6-DF929625EA0E}">
        <p15:presenceInfo xmlns:p15="http://schemas.microsoft.com/office/powerpoint/2012/main" userId="S-1-5-21-2172460576-3659806511-273141324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330" autoAdjust="0"/>
  </p:normalViewPr>
  <p:slideViewPr>
    <p:cSldViewPr>
      <p:cViewPr varScale="1">
        <p:scale>
          <a:sx n="74" d="100"/>
          <a:sy n="74" d="100"/>
        </p:scale>
        <p:origin x="917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5ED8-7807-40AF-95AA-C805AF1ED7E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5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485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406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032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9596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3693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5771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9313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996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7485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D00D-E689-41A8-94DE-0AE5FDCE360B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638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284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6637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534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8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4186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079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4019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7F032A-4D12-4362-8B1C-673C2DC6E831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65177C8E-162B-4DEB-B1F0-96C0ED35A6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86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838" r:id="rId1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7068" y="188640"/>
            <a:ext cx="7239000" cy="7818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Khoa</a:t>
            </a:r>
            <a: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  <a:b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môn</a:t>
            </a:r>
            <a: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400" cap="al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all" dirty="0" err="1">
                <a:latin typeface="Segoe UI" panose="020B0502040204020203" pitchFamily="34" charset="0"/>
                <a:cs typeface="Segoe UI" panose="020B0502040204020203" pitchFamily="34" charset="0"/>
              </a:rPr>
              <a:t>mềm</a:t>
            </a:r>
            <a:endParaRPr lang="en-US" sz="2400" cap="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8344" y="4941168"/>
            <a:ext cx="4248224" cy="151216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Sinh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MSSV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Giáo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hướng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dẫn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51480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bán hàng qua Facebook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66568" y="4941168"/>
            <a:ext cx="4248224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vi-VN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ơng</a:t>
            </a:r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hiệu</a:t>
            </a:r>
            <a:endParaRPr lang="en-GB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1421050403</a:t>
            </a:r>
          </a:p>
          <a:p>
            <a:pPr fontAlgn="auto">
              <a:lnSpc>
                <a:spcPct val="90000"/>
              </a:lnSpc>
            </a:pPr>
            <a:r>
              <a:rPr lang="en-GB" sz="2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Hồ</a:t>
            </a:r>
            <a:r>
              <a:rPr lang="en-GB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thị</a:t>
            </a:r>
            <a:r>
              <a:rPr lang="en-GB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thảo</a:t>
            </a:r>
            <a:r>
              <a:rPr lang="en-GB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trang</a:t>
            </a:r>
            <a:endParaRPr lang="en-GB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DE80F0-9B82-4628-A224-93DC6605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649"/>
            <a:ext cx="7765322" cy="97045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/</a:t>
            </a:r>
            <a:r>
              <a:rPr lang="en-US" dirty="0" err="1"/>
              <a:t>Quy</a:t>
            </a:r>
            <a:r>
              <a:rPr lang="en-US" dirty="0"/>
              <a:t> trình</a:t>
            </a: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EA7336D2-F526-4F4B-BE68-1A69580D93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327555"/>
            <a:ext cx="3816424" cy="4059237"/>
          </a:xfrm>
          <a:prstGeom prst="rect">
            <a:avLst/>
          </a:prstGeo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76542-AF47-499F-BCA1-154BA3FD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0C15F0-7244-4DC4-9DD0-DDFE0C4B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C7AF9E7-AB06-4AF4-B2F3-C74A5BE9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D1D8010-6282-40BE-8D39-B0707EA4E51E}"/>
              </a:ext>
            </a:extLst>
          </p:cNvPr>
          <p:cNvSpPr txBox="1"/>
          <p:nvPr/>
        </p:nvSpPr>
        <p:spPr>
          <a:xfrm>
            <a:off x="981237" y="5428614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hàng</a:t>
            </a:r>
          </a:p>
          <a:p>
            <a:endParaRPr lang="en-US" dirty="0"/>
          </a:p>
        </p:txBody>
      </p:sp>
      <p:pic>
        <p:nvPicPr>
          <p:cNvPr id="8" name="Chỗ dành sẵn cho Nội dung 8">
            <a:extLst>
              <a:ext uri="{FF2B5EF4-FFF2-40B4-BE49-F238E27FC236}">
                <a16:creationId xmlns:a16="http://schemas.microsoft.com/office/drawing/2014/main" id="{233C7F9B-DCA2-4800-A1C1-BAFB8EFE836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330610"/>
            <a:ext cx="4493290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798766ED-B411-4353-896C-3E278CBEB1DB}"/>
              </a:ext>
            </a:extLst>
          </p:cNvPr>
          <p:cNvSpPr/>
          <p:nvPr/>
        </p:nvSpPr>
        <p:spPr>
          <a:xfrm>
            <a:off x="5689996" y="5463073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bán hàng</a:t>
            </a:r>
          </a:p>
        </p:txBody>
      </p:sp>
    </p:spTree>
    <p:extLst>
      <p:ext uri="{BB962C8B-B14F-4D97-AF65-F5344CB8AC3E}">
        <p14:creationId xmlns:p14="http://schemas.microsoft.com/office/powerpoint/2010/main" val="43706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BF292E-A74A-4645-A23C-7BA24434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QUẢ CÀI ĐẶT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B67516E2-B737-4F09-A783-8DE25DE7B0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91" y="1531012"/>
            <a:ext cx="7764463" cy="37245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A9092A-2AF7-4BCC-AA1B-7ED5D63B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61182D-69D6-4BFC-94FB-9ACD2081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83ACCF-EC06-4263-A880-0D578377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7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FD0C73-B709-450F-A615-78B9EFCB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</a:t>
            </a:r>
            <a:r>
              <a:rPr lang="en-US" dirty="0" err="1"/>
              <a:t>luận</a:t>
            </a:r>
            <a:r>
              <a:rPr lang="en-US" dirty="0"/>
              <a:t> và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0E2FCD-AEDD-4955-A213-6BD3D041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tự động</a:t>
            </a:r>
          </a:p>
          <a:p>
            <a:r>
              <a:rPr lang="en-US" sz="2800" dirty="0"/>
              <a:t>Bài toán </a:t>
            </a:r>
            <a:r>
              <a:rPr lang="en-US" sz="2800" dirty="0" err="1"/>
              <a:t>phân</a:t>
            </a:r>
            <a:r>
              <a:rPr lang="en-US" sz="2800" dirty="0"/>
              <a:t> công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692BBF-1D3E-431F-8F4D-DE3D241E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307E3A-E7E6-4509-A6FB-88573743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96A1A0-A3FB-48A9-BC54-CC718E06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1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66442" y="476673"/>
            <a:ext cx="7449974" cy="331236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21" y="569850"/>
            <a:ext cx="6072758" cy="56356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+mn-lt"/>
                <a:cs typeface="Segoe UI Light" panose="020B0502040204020203" pitchFamily="34" charset="0"/>
              </a:rPr>
              <a:t>Nội</a:t>
            </a:r>
            <a:r>
              <a:rPr lang="en-US" b="1" dirty="0">
                <a:latin typeface="+mn-lt"/>
                <a:cs typeface="Segoe UI Light" panose="020B0502040204020203" pitchFamily="34" charset="0"/>
              </a:rPr>
              <a:t> dung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32CC-CCC0-4F72-B15C-9F1CE024F690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ĐATN CHUYÊN NGÀNH CNPM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23933" y="1937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66"/>
              </a:solidFill>
              <a:latin typeface="Verdan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51320" y="1556792"/>
            <a:ext cx="8457931" cy="739775"/>
            <a:chOff x="910" y="1680"/>
            <a:chExt cx="7457" cy="653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58" y="1793"/>
              <a:ext cx="6484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022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910" y="1825"/>
              <a:ext cx="7457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52538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err="1">
                  <a:solidFill>
                    <a:schemeClr val="bg2"/>
                  </a:solidFill>
                  <a:latin typeface="+mn-lt"/>
                </a:rPr>
                <a:t>Giới</a:t>
              </a:r>
              <a:r>
                <a:rPr lang="en-GB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GB" sz="2400" dirty="0" err="1">
                  <a:solidFill>
                    <a:schemeClr val="bg2"/>
                  </a:solidFill>
                  <a:latin typeface="+mn-lt"/>
                </a:rPr>
                <a:t>thiệu</a:t>
              </a:r>
              <a:r>
                <a:rPr lang="en-GB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GB" sz="2400" dirty="0" err="1">
                  <a:solidFill>
                    <a:schemeClr val="bg2"/>
                  </a:solidFill>
                  <a:latin typeface="+mn-lt"/>
                </a:rPr>
                <a:t>đề</a:t>
              </a:r>
              <a:r>
                <a:rPr lang="en-GB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GB" sz="2400" dirty="0" err="1">
                  <a:solidFill>
                    <a:schemeClr val="bg2"/>
                  </a:solidFill>
                  <a:latin typeface="+mn-lt"/>
                </a:rPr>
                <a:t>tài</a:t>
              </a:r>
              <a:endParaRPr lang="en-US" sz="240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213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78353" y="2311470"/>
            <a:ext cx="7825641" cy="739775"/>
            <a:chOff x="997" y="2478"/>
            <a:chExt cx="6944" cy="653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365" y="2591"/>
              <a:ext cx="6477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997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585" y="2624"/>
              <a:ext cx="6356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Giới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thiệu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một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số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lý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thuyết</a:t>
              </a:r>
              <a:endParaRPr lang="en-US" sz="240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gray">
            <a:xfrm>
              <a:off x="1189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774142" y="3817696"/>
            <a:ext cx="7753632" cy="739775"/>
            <a:chOff x="1728" y="3276"/>
            <a:chExt cx="6784" cy="653"/>
          </a:xfrm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617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DEMO</a:t>
              </a: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778353" y="3061746"/>
            <a:ext cx="7753633" cy="739775"/>
            <a:chOff x="1728" y="3276"/>
            <a:chExt cx="6784" cy="653"/>
          </a:xfrm>
          <a:solidFill>
            <a:srgbClr val="92D050"/>
          </a:solidFill>
        </p:grpSpPr>
        <p:sp>
          <p:nvSpPr>
            <p:cNvPr id="24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5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gray">
            <a:xfrm>
              <a:off x="2330" y="3424"/>
              <a:ext cx="617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Phân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tích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hệ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thống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/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Quy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trình</a:t>
              </a:r>
              <a:endParaRPr lang="en-US" sz="240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8" name="Group 86"/>
          <p:cNvGrpSpPr>
            <a:grpSpLocks/>
          </p:cNvGrpSpPr>
          <p:nvPr/>
        </p:nvGrpSpPr>
        <p:grpSpPr bwMode="auto">
          <a:xfrm>
            <a:off x="755619" y="4567363"/>
            <a:ext cx="7694596" cy="739775"/>
            <a:chOff x="1728" y="3276"/>
            <a:chExt cx="6784" cy="653"/>
          </a:xfrm>
        </p:grpSpPr>
        <p:sp>
          <p:nvSpPr>
            <p:cNvPr id="29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0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gray">
            <a:xfrm>
              <a:off x="2279" y="3409"/>
              <a:ext cx="617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Kết</a:t>
              </a:r>
              <a:r>
                <a:rPr lang="en-US" sz="2400" dirty="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n-lt"/>
                </a:rPr>
                <a:t>luận</a:t>
              </a:r>
              <a:endParaRPr lang="en-US" sz="240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2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48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đề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772815"/>
            <a:ext cx="8191746" cy="4475591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+mj-lt"/>
              </a:rPr>
              <a:t>Lý</a:t>
            </a:r>
            <a:r>
              <a:rPr lang="en-US" sz="2400" dirty="0">
                <a:latin typeface="+mj-lt"/>
              </a:rPr>
              <a:t> do chọn đề </a:t>
            </a:r>
            <a:r>
              <a:rPr lang="en-US" sz="2400" dirty="0" err="1">
                <a:latin typeface="+mj-lt"/>
              </a:rPr>
              <a:t>tài</a:t>
            </a:r>
            <a:r>
              <a:rPr lang="en-US" sz="2400" dirty="0">
                <a:latin typeface="+mj-lt"/>
              </a:rPr>
              <a:t>:</a:t>
            </a:r>
          </a:p>
          <a:p>
            <a:pPr lvl="2"/>
            <a:r>
              <a:rPr lang="en-US" sz="2400" dirty="0" err="1">
                <a:latin typeface="+mj-lt"/>
              </a:rPr>
              <a:t>Bùng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nổ</a:t>
            </a:r>
            <a:r>
              <a:rPr lang="en-US" sz="2400" dirty="0">
                <a:latin typeface="+mj-lt"/>
              </a:rPr>
              <a:t> của </a:t>
            </a:r>
            <a:r>
              <a:rPr lang="en-US" sz="2400" dirty="0" err="1">
                <a:latin typeface="+mj-lt"/>
              </a:rPr>
              <a:t>mạng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xã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hội</a:t>
            </a:r>
            <a:r>
              <a:rPr lang="en-US" sz="2400" dirty="0">
                <a:latin typeface="+mj-lt"/>
              </a:rPr>
              <a:t>.</a:t>
            </a:r>
          </a:p>
          <a:p>
            <a:pPr lvl="2"/>
            <a:r>
              <a:rPr lang="en-US" sz="2400" dirty="0">
                <a:latin typeface="+mj-lt"/>
              </a:rPr>
              <a:t>Các </a:t>
            </a:r>
            <a:r>
              <a:rPr lang="en-US" sz="2400" dirty="0" err="1">
                <a:latin typeface="+mj-lt"/>
              </a:rPr>
              <a:t>doanh</a:t>
            </a:r>
            <a:r>
              <a:rPr lang="en-US" sz="2400" dirty="0">
                <a:latin typeface="+mj-lt"/>
              </a:rPr>
              <a:t> nghiệp </a:t>
            </a:r>
            <a:r>
              <a:rPr lang="en-US" sz="2400" dirty="0" err="1">
                <a:latin typeface="+mj-lt"/>
              </a:rPr>
              <a:t>kinh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doanh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nhỏ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</a:t>
            </a:r>
            <a:r>
              <a:rPr lang="vi-VN" sz="2400" dirty="0">
                <a:latin typeface="+mj-lt"/>
              </a:rPr>
              <a:t>ư</a:t>
            </a:r>
            <a:r>
              <a:rPr lang="en-US" sz="2400" dirty="0" err="1">
                <a:latin typeface="+mj-lt"/>
              </a:rPr>
              <a:t>ờng</a:t>
            </a:r>
            <a:r>
              <a:rPr lang="en-US" sz="2400" dirty="0">
                <a:latin typeface="+mj-lt"/>
              </a:rPr>
              <a:t> chưa có </a:t>
            </a:r>
            <a:r>
              <a:rPr lang="en-US" sz="2400" dirty="0" err="1">
                <a:latin typeface="+mj-lt"/>
              </a:rPr>
              <a:t>giải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pháp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lý</a:t>
            </a:r>
            <a:r>
              <a:rPr lang="en-US" sz="2400" dirty="0">
                <a:latin typeface="+mj-lt"/>
              </a:rPr>
              <a:t> bán hàng online hiệu quả.</a:t>
            </a:r>
          </a:p>
          <a:p>
            <a:pPr lvl="1"/>
            <a:r>
              <a:rPr lang="en-US" sz="2400" dirty="0">
                <a:latin typeface="+mj-lt"/>
              </a:rPr>
              <a:t>Mục đích:</a:t>
            </a:r>
          </a:p>
          <a:p>
            <a:pPr lvl="2"/>
            <a:r>
              <a:rPr lang="en-US" sz="2400" dirty="0">
                <a:latin typeface="+mj-lt"/>
              </a:rPr>
              <a:t>Cung cấp một </a:t>
            </a:r>
            <a:r>
              <a:rPr lang="en-US" sz="2400" dirty="0" err="1">
                <a:latin typeface="+mj-lt"/>
              </a:rPr>
              <a:t>ch</a:t>
            </a:r>
            <a:r>
              <a:rPr lang="vi-VN" sz="2400" dirty="0">
                <a:latin typeface="+mj-lt"/>
              </a:rPr>
              <a:t>ư</a:t>
            </a:r>
            <a:r>
              <a:rPr lang="en-US" sz="2400" dirty="0" err="1">
                <a:latin typeface="+mj-lt"/>
              </a:rPr>
              <a:t>ơng</a:t>
            </a:r>
            <a:r>
              <a:rPr lang="en-US" sz="2400" dirty="0">
                <a:latin typeface="+mj-lt"/>
              </a:rPr>
              <a:t> trình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lý</a:t>
            </a:r>
            <a:r>
              <a:rPr lang="en-US" sz="2400" dirty="0">
                <a:latin typeface="+mj-lt"/>
              </a:rPr>
              <a:t> bán hàng hiệu quả </a:t>
            </a:r>
            <a:r>
              <a:rPr lang="en-US" sz="2400" dirty="0" err="1">
                <a:latin typeface="+mj-lt"/>
              </a:rPr>
              <a:t>thống</a:t>
            </a:r>
            <a:r>
              <a:rPr lang="en-US" sz="2400" dirty="0">
                <a:latin typeface="+mj-lt"/>
              </a:rPr>
              <a:t> nhất.</a:t>
            </a:r>
          </a:p>
          <a:p>
            <a:pPr lvl="2"/>
            <a:r>
              <a:rPr lang="en-US" sz="2400" dirty="0" err="1">
                <a:latin typeface="+mj-lt"/>
              </a:rPr>
              <a:t>Tối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ư</a:t>
            </a:r>
            <a:r>
              <a:rPr lang="en-US" sz="2400" dirty="0">
                <a:latin typeface="+mj-lt"/>
              </a:rPr>
              <a:t>u </a:t>
            </a:r>
            <a:r>
              <a:rPr lang="en-US" sz="2400" dirty="0" err="1">
                <a:latin typeface="+mj-lt"/>
              </a:rPr>
              <a:t>hóa</a:t>
            </a:r>
            <a:r>
              <a:rPr lang="en-US" sz="2400" dirty="0">
                <a:latin typeface="+mj-lt"/>
              </a:rPr>
              <a:t> thao tác, </a:t>
            </a:r>
            <a:r>
              <a:rPr lang="en-US" sz="2400" dirty="0" err="1">
                <a:latin typeface="+mj-lt"/>
              </a:rPr>
              <a:t>tăng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năng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suất</a:t>
            </a:r>
            <a:r>
              <a:rPr lang="en-US" sz="2400" dirty="0">
                <a:latin typeface="+mj-lt"/>
              </a:rPr>
              <a:t> bán hàng.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69B-FDB5-4466-BB51-CBA224CE8AC8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đề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844823"/>
            <a:ext cx="8191746" cy="4403583"/>
          </a:xfrm>
        </p:spPr>
        <p:txBody>
          <a:bodyPr>
            <a:normAutofit/>
          </a:bodyPr>
          <a:lstStyle/>
          <a:p>
            <a:pPr lvl="1"/>
            <a:r>
              <a:rPr lang="en-US" sz="3200" dirty="0">
                <a:latin typeface="+mj-lt"/>
              </a:rPr>
              <a:t>Quá trình </a:t>
            </a:r>
            <a:r>
              <a:rPr lang="en-US" sz="3200" dirty="0" err="1">
                <a:latin typeface="+mj-lt"/>
              </a:rPr>
              <a:t>khảo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sát</a:t>
            </a:r>
            <a:r>
              <a:rPr lang="en-US" sz="3200" dirty="0">
                <a:latin typeface="+mj-lt"/>
              </a:rPr>
              <a:t>:</a:t>
            </a:r>
          </a:p>
          <a:p>
            <a:pPr lvl="2"/>
            <a:r>
              <a:rPr lang="en-US" sz="2800" dirty="0" err="1">
                <a:latin typeface="+mj-lt"/>
              </a:rPr>
              <a:t>Đối</a:t>
            </a:r>
            <a:r>
              <a:rPr lang="en-US" sz="2800" dirty="0">
                <a:latin typeface="+mj-lt"/>
              </a:rPr>
              <a:t> t</a:t>
            </a:r>
            <a:r>
              <a:rPr lang="vi-VN" sz="2800" dirty="0">
                <a:latin typeface="+mj-lt"/>
              </a:rPr>
              <a:t>ư</a:t>
            </a:r>
            <a:r>
              <a:rPr lang="en-US" sz="2800" dirty="0" err="1">
                <a:latin typeface="+mj-lt"/>
              </a:rPr>
              <a:t>ợng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sử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dụng</a:t>
            </a:r>
            <a:r>
              <a:rPr lang="en-US" sz="2800" dirty="0">
                <a:latin typeface="+mj-lt"/>
              </a:rPr>
              <a:t>:</a:t>
            </a:r>
          </a:p>
          <a:p>
            <a:pPr lvl="3"/>
            <a:r>
              <a:rPr lang="en-US" sz="2400" dirty="0">
                <a:latin typeface="+mj-lt"/>
              </a:rPr>
              <a:t>Các </a:t>
            </a:r>
            <a:r>
              <a:rPr lang="en-US" sz="2400" dirty="0" err="1">
                <a:latin typeface="+mj-lt"/>
              </a:rPr>
              <a:t>doanh</a:t>
            </a:r>
            <a:r>
              <a:rPr lang="en-US" sz="2400" dirty="0">
                <a:latin typeface="+mj-lt"/>
              </a:rPr>
              <a:t> nghiệp vừa và </a:t>
            </a:r>
            <a:r>
              <a:rPr lang="en-US" sz="2400" dirty="0" err="1">
                <a:latin typeface="+mj-lt"/>
              </a:rPr>
              <a:t>nhỏ</a:t>
            </a:r>
            <a:endParaRPr lang="en-US" sz="2400" dirty="0">
              <a:latin typeface="+mj-lt"/>
            </a:endParaRPr>
          </a:p>
          <a:p>
            <a:pPr lvl="3"/>
            <a:r>
              <a:rPr lang="en-US" sz="2400" dirty="0">
                <a:latin typeface="+mj-lt"/>
              </a:rPr>
              <a:t>Các chủ shop online bán các </a:t>
            </a:r>
            <a:r>
              <a:rPr lang="en-US" sz="2400" dirty="0" err="1">
                <a:latin typeface="+mj-lt"/>
              </a:rPr>
              <a:t>mặt</a:t>
            </a:r>
            <a:r>
              <a:rPr lang="en-US" sz="2400" dirty="0">
                <a:latin typeface="+mj-lt"/>
              </a:rPr>
              <a:t> hàng hình ảnh</a:t>
            </a:r>
          </a:p>
          <a:p>
            <a:pPr lvl="2"/>
            <a:r>
              <a:rPr lang="en-US" sz="2800" dirty="0" err="1">
                <a:latin typeface="+mj-lt"/>
              </a:rPr>
              <a:t>Phạm</a:t>
            </a:r>
            <a:r>
              <a:rPr lang="en-US" sz="2800" dirty="0">
                <a:latin typeface="+mj-lt"/>
              </a:rPr>
              <a:t> vi </a:t>
            </a:r>
            <a:r>
              <a:rPr lang="en-US" sz="2800" dirty="0" err="1">
                <a:latin typeface="+mj-lt"/>
              </a:rPr>
              <a:t>sử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dụng</a:t>
            </a:r>
            <a:r>
              <a:rPr lang="en-US" sz="2800" dirty="0">
                <a:latin typeface="+mj-lt"/>
              </a:rPr>
              <a:t>:</a:t>
            </a:r>
          </a:p>
          <a:p>
            <a:pPr lvl="3"/>
            <a:r>
              <a:rPr lang="en-US" sz="2400" dirty="0" err="1">
                <a:latin typeface="+mj-lt"/>
              </a:rPr>
              <a:t>Sử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dụng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trực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tuyến</a:t>
            </a:r>
            <a:r>
              <a:rPr lang="en-US" sz="2400" dirty="0">
                <a:latin typeface="+mj-lt"/>
              </a:rPr>
              <a:t> trên </a:t>
            </a:r>
            <a:r>
              <a:rPr lang="en-US" sz="2400" dirty="0" err="1">
                <a:latin typeface="+mj-lt"/>
              </a:rPr>
              <a:t>nền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tảng</a:t>
            </a:r>
            <a:r>
              <a:rPr lang="en-US" sz="2400" dirty="0">
                <a:latin typeface="+mj-lt"/>
              </a:rPr>
              <a:t> web</a:t>
            </a:r>
          </a:p>
          <a:p>
            <a:pPr lvl="2"/>
            <a:endParaRPr lang="en-US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69B-FDB5-4466-BB51-CBA224CE8AC8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4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F2B581-2A02-4DEE-8CFC-B6B101FB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đề </a:t>
            </a:r>
            <a:r>
              <a:rPr lang="en-US" dirty="0" err="1"/>
              <a:t>tài</a:t>
            </a:r>
            <a:endParaRPr lang="en-US" dirty="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9DA60879-19F0-4ABD-93B2-C9C1B02820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502" y="1700808"/>
            <a:ext cx="8191500" cy="368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64167D-4DFD-4E85-B121-8C51A6FD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E2E4E5E-BF3D-4D95-8505-565AA159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ĐATN CHUYÊN NGÀNH CNPM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D379A-C2BE-4582-8B4A-4E58AF22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DB24397-2915-444C-AE98-38FF943FC4B1}"/>
              </a:ext>
            </a:extLst>
          </p:cNvPr>
          <p:cNvSpPr txBox="1"/>
          <p:nvPr/>
        </p:nvSpPr>
        <p:spPr>
          <a:xfrm>
            <a:off x="2627784" y="544811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Giao </a:t>
            </a:r>
            <a:r>
              <a:rPr lang="en-US" dirty="0" err="1">
                <a:latin typeface="+mj-lt"/>
              </a:rPr>
              <a:t>diện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hộp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</a:t>
            </a:r>
            <a:r>
              <a:rPr lang="vi-VN" dirty="0">
                <a:latin typeface="+mj-lt"/>
              </a:rPr>
              <a:t>ư</a:t>
            </a:r>
            <a:r>
              <a:rPr lang="en-US" dirty="0">
                <a:latin typeface="+mj-lt"/>
              </a:rPr>
              <a:t> của </a:t>
            </a:r>
            <a:r>
              <a:rPr lang="en-US" dirty="0" err="1">
                <a:latin typeface="+mj-lt"/>
              </a:rPr>
              <a:t>facebook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19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một số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Facebook API</a:t>
            </a:r>
          </a:p>
          <a:p>
            <a:pPr lvl="1"/>
            <a:r>
              <a:rPr lang="en-US" sz="2400" dirty="0" err="1">
                <a:latin typeface="+mj-lt"/>
              </a:rPr>
              <a:t>Nền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tảng</a:t>
            </a:r>
            <a:r>
              <a:rPr lang="en-US" sz="2400" dirty="0">
                <a:latin typeface="+mj-lt"/>
              </a:rPr>
              <a:t> Messenger</a:t>
            </a:r>
          </a:p>
          <a:p>
            <a:pPr lvl="1"/>
            <a:r>
              <a:rPr lang="en-US" sz="2400" dirty="0">
                <a:latin typeface="+mj-lt"/>
              </a:rPr>
              <a:t>Giao tiếp qua webhook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7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một số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Odoo Framework</a:t>
            </a:r>
          </a:p>
          <a:p>
            <a:pPr lvl="1"/>
            <a:r>
              <a:rPr lang="en-US" sz="2400" dirty="0" err="1">
                <a:latin typeface="+mj-lt"/>
              </a:rPr>
              <a:t>Hệ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thống</a:t>
            </a:r>
            <a:r>
              <a:rPr lang="en-US" sz="2400" dirty="0">
                <a:latin typeface="+mj-lt"/>
              </a:rPr>
              <a:t> ERP</a:t>
            </a:r>
          </a:p>
          <a:p>
            <a:pPr lvl="1"/>
            <a:r>
              <a:rPr lang="en-US" sz="2400" dirty="0" err="1">
                <a:latin typeface="+mj-lt"/>
              </a:rPr>
              <a:t>Thiết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kế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tổng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quát</a:t>
            </a:r>
            <a:endParaRPr lang="en-US" sz="2400" dirty="0"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Có </a:t>
            </a:r>
            <a:r>
              <a:rPr lang="en-US" sz="2400" dirty="0" err="1">
                <a:latin typeface="+mj-lt"/>
              </a:rPr>
              <a:t>khả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năng</a:t>
            </a:r>
            <a:r>
              <a:rPr lang="en-US" sz="2400" dirty="0">
                <a:latin typeface="+mj-lt"/>
              </a:rPr>
              <a:t> tùy biến</a:t>
            </a:r>
          </a:p>
          <a:p>
            <a:pPr lvl="1"/>
            <a:r>
              <a:rPr lang="en-US" sz="2400" dirty="0" err="1">
                <a:latin typeface="+mj-lt"/>
              </a:rPr>
              <a:t>Xây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dựng</a:t>
            </a:r>
            <a:r>
              <a:rPr lang="en-US" sz="2400" dirty="0">
                <a:latin typeface="+mj-lt"/>
              </a:rPr>
              <a:t> trên Python, </a:t>
            </a:r>
            <a:r>
              <a:rPr lang="en-US" sz="2400" dirty="0" err="1">
                <a:latin typeface="+mj-lt"/>
              </a:rPr>
              <a:t>Javascript</a:t>
            </a:r>
            <a:endParaRPr lang="en-US" sz="2400" dirty="0">
              <a:latin typeface="+mj-lt"/>
            </a:endParaRPr>
          </a:p>
          <a:p>
            <a:pPr lvl="1"/>
            <a:r>
              <a:rPr lang="en-US" sz="2400" dirty="0" err="1">
                <a:latin typeface="+mj-lt"/>
              </a:rPr>
              <a:t>Triển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khai</a:t>
            </a:r>
            <a:r>
              <a:rPr lang="en-US" sz="2400" dirty="0">
                <a:latin typeface="+mj-lt"/>
              </a:rPr>
              <a:t> trên 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647612-168F-4653-B10A-FC72ED0F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/</a:t>
            </a:r>
            <a:r>
              <a:rPr lang="en-US" dirty="0" err="1"/>
              <a:t>Quy</a:t>
            </a:r>
            <a:r>
              <a:rPr lang="en-US" dirty="0"/>
              <a:t> trình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31D18790-5FC2-4ED4-9231-365447A0E9D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4632" r="57513" b="733"/>
          <a:stretch/>
        </p:blipFill>
        <p:spPr bwMode="auto">
          <a:xfrm>
            <a:off x="4100400" y="1700808"/>
            <a:ext cx="4271377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F7CD502-0055-48EA-A30A-CED65DFC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2B17259-BBA6-40A5-BA2E-440393CD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AF2EFE-D720-4FF8-8193-C30987DD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43B65B3-F78C-454A-A49C-41915F9C6E20}"/>
              </a:ext>
            </a:extLst>
          </p:cNvPr>
          <p:cNvSpPr txBox="1"/>
          <p:nvPr/>
        </p:nvSpPr>
        <p:spPr>
          <a:xfrm>
            <a:off x="467544" y="1844824"/>
            <a:ext cx="3632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</a:rPr>
              <a:t>Biểu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đồ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usecase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j-lt"/>
              </a:rPr>
              <a:t>Đăng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nhập</a:t>
            </a:r>
            <a:endParaRPr lang="en-US" sz="20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j-lt"/>
              </a:rPr>
              <a:t>Quản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lý</a:t>
            </a:r>
            <a:r>
              <a:rPr lang="en-US" sz="2000" dirty="0">
                <a:latin typeface="+mj-lt"/>
              </a:rPr>
              <a:t> ng</a:t>
            </a:r>
            <a:r>
              <a:rPr lang="vi-VN" sz="2000" dirty="0">
                <a:latin typeface="+mj-lt"/>
              </a:rPr>
              <a:t>ư</a:t>
            </a:r>
            <a:r>
              <a:rPr lang="en-US" sz="2000" dirty="0" err="1">
                <a:latin typeface="+mj-lt"/>
              </a:rPr>
              <a:t>ời</a:t>
            </a:r>
            <a:r>
              <a:rPr lang="en-US" sz="2000" dirty="0">
                <a:latin typeface="+mj-lt"/>
              </a:rPr>
              <a:t> dùng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j-lt"/>
              </a:rPr>
              <a:t>Quản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lý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hội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thoại</a:t>
            </a:r>
            <a:endParaRPr lang="en-US" sz="20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j-lt"/>
              </a:rPr>
              <a:t>Quản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lý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khách</a:t>
            </a:r>
            <a:r>
              <a:rPr lang="en-US" sz="2000" dirty="0">
                <a:latin typeface="+mj-lt"/>
              </a:rPr>
              <a:t> hàng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j-lt"/>
              </a:rPr>
              <a:t>Quản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lý</a:t>
            </a:r>
            <a:r>
              <a:rPr lang="en-US" sz="2000" dirty="0">
                <a:latin typeface="+mj-lt"/>
              </a:rPr>
              <a:t> bán hàng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</a:rPr>
              <a:t>Xem báo </a:t>
            </a:r>
            <a:r>
              <a:rPr lang="en-US" sz="2000" dirty="0" err="1">
                <a:latin typeface="+mj-lt"/>
              </a:rPr>
              <a:t>cáo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75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DE80F0-9B82-4628-A224-93DC6605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66" y="154136"/>
            <a:ext cx="7765322" cy="97045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/</a:t>
            </a:r>
            <a:r>
              <a:rPr lang="en-US" dirty="0" err="1"/>
              <a:t>Quy</a:t>
            </a:r>
            <a:r>
              <a:rPr lang="en-US" dirty="0"/>
              <a:t> trình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1EE67628-9F82-4EA4-BD24-A8A750072C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46" y="1352318"/>
            <a:ext cx="3276890" cy="3948890"/>
          </a:xfrm>
          <a:prstGeom prst="rect">
            <a:avLst/>
          </a:prstGeo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76542-AF47-499F-BCA1-154BA3FD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14/07/2019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0C15F0-7244-4DC4-9DD0-DDFE0C4B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ĐATN CHUYÊN NGÀNH CNPM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C7AF9E7-AB06-4AF4-B2F3-C74A5BE9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DCA4C0D-C05F-4E4F-BD68-3B58905F0A40}"/>
              </a:ext>
            </a:extLst>
          </p:cNvPr>
          <p:cNvSpPr txBox="1"/>
          <p:nvPr/>
        </p:nvSpPr>
        <p:spPr>
          <a:xfrm>
            <a:off x="1295341" y="5411532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ng</a:t>
            </a:r>
            <a:r>
              <a:rPr lang="vi-VN" dirty="0">
                <a:latin typeface="+mj-lt"/>
              </a:rPr>
              <a:t>ư</a:t>
            </a:r>
            <a:r>
              <a:rPr lang="en-US" dirty="0" err="1">
                <a:latin typeface="+mj-lt"/>
              </a:rPr>
              <a:t>ời</a:t>
            </a:r>
            <a:r>
              <a:rPr lang="en-US" dirty="0">
                <a:latin typeface="+mj-lt"/>
              </a:rPr>
              <a:t> dùng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8" name="Chỗ dành sẵn cho Nội dung 11">
            <a:extLst>
              <a:ext uri="{FF2B5EF4-FFF2-40B4-BE49-F238E27FC236}">
                <a16:creationId xmlns:a16="http://schemas.microsoft.com/office/drawing/2014/main" id="{8AC5617C-28C5-4948-9227-8E48A9938B8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90138" y="1352318"/>
            <a:ext cx="4397120" cy="39488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CC2AE93-DD82-4BF2-B1E0-984D4393566B}"/>
              </a:ext>
            </a:extLst>
          </p:cNvPr>
          <p:cNvSpPr txBox="1"/>
          <p:nvPr/>
        </p:nvSpPr>
        <p:spPr>
          <a:xfrm>
            <a:off x="5566009" y="5427766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hội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thoại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346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1 Tùy chỉnh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633</TotalTime>
  <Words>394</Words>
  <Application>Microsoft Office PowerPoint</Application>
  <PresentationFormat>Trình chiếu Trên màn hình (4:3)</PresentationFormat>
  <Paragraphs>102</Paragraphs>
  <Slides>13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Trebuchet MS</vt:lpstr>
      <vt:lpstr>Verdana</vt:lpstr>
      <vt:lpstr>Wingdings 2</vt:lpstr>
      <vt:lpstr>Wingdings 3</vt:lpstr>
      <vt:lpstr>Slate</vt:lpstr>
      <vt:lpstr>Khoa Công nghệ thông tin Bộ môn công nghệ phần mềm</vt:lpstr>
      <vt:lpstr>Nội dung</vt:lpstr>
      <vt:lpstr>Giới thiệu đề tài</vt:lpstr>
      <vt:lpstr>Giới thiệu đề tài</vt:lpstr>
      <vt:lpstr>Giới thiệu đề tài</vt:lpstr>
      <vt:lpstr>Giới thiệu một số lý thuyết</vt:lpstr>
      <vt:lpstr>Giới thiệu một số lý thuyết</vt:lpstr>
      <vt:lpstr>Phân tích hệ thống/Quy trình</vt:lpstr>
      <vt:lpstr>Phân tích hệ thống/Quy trình</vt:lpstr>
      <vt:lpstr>Phân tích hệ thống/Quy trình</vt:lpstr>
      <vt:lpstr>KẾT QUẢ CÀI ĐẶT</vt:lpstr>
      <vt:lpstr>Kết luận và hướng phát triển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Duong Tien Hieu</cp:lastModifiedBy>
  <cp:revision>122</cp:revision>
  <dcterms:created xsi:type="dcterms:W3CDTF">2015-11-28T13:17:56Z</dcterms:created>
  <dcterms:modified xsi:type="dcterms:W3CDTF">2019-07-14T09:06:51Z</dcterms:modified>
</cp:coreProperties>
</file>