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0"/>
  </p:notesMasterIdLst>
  <p:sldIdLst>
    <p:sldId id="256" r:id="rId3"/>
    <p:sldId id="15955" r:id="rId4"/>
    <p:sldId id="15956" r:id="rId5"/>
    <p:sldId id="15954" r:id="rId6"/>
    <p:sldId id="15951" r:id="rId7"/>
    <p:sldId id="15958" r:id="rId8"/>
    <p:sldId id="159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2"/>
    <p:restoredTop sz="92445"/>
  </p:normalViewPr>
  <p:slideViewPr>
    <p:cSldViewPr snapToGrid="0" snapToObjects="1">
      <p:cViewPr varScale="1">
        <p:scale>
          <a:sx n="117" d="100"/>
          <a:sy n="117" d="100"/>
        </p:scale>
        <p:origin x="2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E6EAD-C08F-024F-878A-73849438D8FF}" type="datetimeFigureOut">
              <a:rPr lang="en-US" smtClean="0"/>
              <a:t>10/7/20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82798-349E-D847-A639-A2F10D8FD704}" type="slidenum">
              <a:rPr lang="en-US" smtClean="0"/>
              <a:t>‹#›</a:t>
            </a:fld>
            <a:endParaRPr lang="en-US"/>
          </a:p>
        </p:txBody>
      </p:sp>
    </p:spTree>
    <p:extLst>
      <p:ext uri="{BB962C8B-B14F-4D97-AF65-F5344CB8AC3E}">
        <p14:creationId xmlns:p14="http://schemas.microsoft.com/office/powerpoint/2010/main" val="870075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E5B2-7B24-8145-97BF-38162820E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E491E-EB02-4A46-8F2D-D1929F7EC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C0DBEA-DD88-E243-955A-34F5198FA702}"/>
              </a:ext>
            </a:extLst>
          </p:cNvPr>
          <p:cNvSpPr>
            <a:spLocks noGrp="1"/>
          </p:cNvSpPr>
          <p:nvPr>
            <p:ph type="dt" sz="half" idx="10"/>
          </p:nvPr>
        </p:nvSpPr>
        <p:spPr/>
        <p:txBody>
          <a:bodyPr/>
          <a:lstStyle/>
          <a:p>
            <a:r>
              <a:rPr lang="en-US"/>
              <a:t>2020 September 30</a:t>
            </a:r>
          </a:p>
        </p:txBody>
      </p:sp>
      <p:sp>
        <p:nvSpPr>
          <p:cNvPr id="5" name="Footer Placeholder 4">
            <a:extLst>
              <a:ext uri="{FF2B5EF4-FFF2-40B4-BE49-F238E27FC236}">
                <a16:creationId xmlns:a16="http://schemas.microsoft.com/office/drawing/2014/main" id="{064BBE11-4EFD-C547-8F6F-FC6AAD15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E890D-5A7C-934F-B278-A2308D5EC0FD}"/>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96655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518D-3DF7-1849-97FC-A7029CEF7C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F83A4D-DF06-B14A-A1DE-217C3DBA71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F6B13-CD18-DE42-BDC0-E95AF528A35E}"/>
              </a:ext>
            </a:extLst>
          </p:cNvPr>
          <p:cNvSpPr>
            <a:spLocks noGrp="1"/>
          </p:cNvSpPr>
          <p:nvPr>
            <p:ph type="dt" sz="half" idx="10"/>
          </p:nvPr>
        </p:nvSpPr>
        <p:spPr/>
        <p:txBody>
          <a:bodyPr/>
          <a:lstStyle/>
          <a:p>
            <a:r>
              <a:rPr lang="en-US"/>
              <a:t>2020 September 30</a:t>
            </a:r>
          </a:p>
        </p:txBody>
      </p:sp>
      <p:sp>
        <p:nvSpPr>
          <p:cNvPr id="5" name="Footer Placeholder 4">
            <a:extLst>
              <a:ext uri="{FF2B5EF4-FFF2-40B4-BE49-F238E27FC236}">
                <a16:creationId xmlns:a16="http://schemas.microsoft.com/office/drawing/2014/main" id="{BF3A2710-1BFB-1547-80EB-4666BE4DD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18966-F965-7A40-95E2-F41E8FD14146}"/>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189870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AA28D2-7C4A-5840-AA13-ED2CCE10A4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9DEC1C-D608-8247-8108-B6E28B00B1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5FDEC-4775-3543-89A4-430A70FE95A4}"/>
              </a:ext>
            </a:extLst>
          </p:cNvPr>
          <p:cNvSpPr>
            <a:spLocks noGrp="1"/>
          </p:cNvSpPr>
          <p:nvPr>
            <p:ph type="dt" sz="half" idx="10"/>
          </p:nvPr>
        </p:nvSpPr>
        <p:spPr/>
        <p:txBody>
          <a:bodyPr/>
          <a:lstStyle/>
          <a:p>
            <a:r>
              <a:rPr lang="en-US"/>
              <a:t>2020 September 30</a:t>
            </a:r>
          </a:p>
        </p:txBody>
      </p:sp>
      <p:sp>
        <p:nvSpPr>
          <p:cNvPr id="5" name="Footer Placeholder 4">
            <a:extLst>
              <a:ext uri="{FF2B5EF4-FFF2-40B4-BE49-F238E27FC236}">
                <a16:creationId xmlns:a16="http://schemas.microsoft.com/office/drawing/2014/main" id="{A5B118DD-FA38-004D-8D64-1B590FD5F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B063F-2EE8-4347-8A8E-A2924DD2896C}"/>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319050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Presenter_Title_Slide">
    <p:spTree>
      <p:nvGrpSpPr>
        <p:cNvPr id="1" name=""/>
        <p:cNvGrpSpPr/>
        <p:nvPr/>
      </p:nvGrpSpPr>
      <p:grpSpPr>
        <a:xfrm>
          <a:off x="0" y="0"/>
          <a:ext cx="0" cy="0"/>
          <a:chOff x="0" y="0"/>
          <a:chExt cx="0" cy="0"/>
        </a:xfrm>
      </p:grpSpPr>
      <p:sp>
        <p:nvSpPr>
          <p:cNvPr id="2" name="Title 1"/>
          <p:cNvSpPr>
            <a:spLocks noGrp="1"/>
          </p:cNvSpPr>
          <p:nvPr>
            <p:ph type="ctrTitle"/>
          </p:nvPr>
        </p:nvSpPr>
        <p:spPr>
          <a:xfrm>
            <a:off x="573334" y="1701384"/>
            <a:ext cx="8924881" cy="1667588"/>
          </a:xfrm>
        </p:spPr>
        <p:txBody>
          <a:bodyPr anchor="b">
            <a:noAutofit/>
          </a:bodyPr>
          <a:lstStyle>
            <a:lvl1pPr algn="l">
              <a:defRPr sz="40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573334" y="3430964"/>
            <a:ext cx="8933046" cy="859682"/>
          </a:xfrm>
        </p:spPr>
        <p:txBody>
          <a:bodyPr>
            <a:normAutofit/>
          </a:bodyPr>
          <a:lstStyle>
            <a:lvl1pPr marL="0" indent="0" algn="l">
              <a:lnSpc>
                <a:spcPct val="100000"/>
              </a:lnSpc>
              <a:buNone/>
              <a:tabLst>
                <a:tab pos="2109788" algn="l"/>
              </a:tabLst>
              <a:defRPr sz="2400" i="1">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6" name="Text Placeholder 15">
            <a:extLst>
              <a:ext uri="{FF2B5EF4-FFF2-40B4-BE49-F238E27FC236}">
                <a16:creationId xmlns:a16="http://schemas.microsoft.com/office/drawing/2014/main" id="{0CC0769A-280D-114A-B595-ADFFAED88F86}"/>
              </a:ext>
            </a:extLst>
          </p:cNvPr>
          <p:cNvSpPr>
            <a:spLocks noGrp="1"/>
          </p:cNvSpPr>
          <p:nvPr>
            <p:ph type="body" sz="quarter" idx="10" hasCustomPrompt="1"/>
          </p:nvPr>
        </p:nvSpPr>
        <p:spPr>
          <a:xfrm>
            <a:off x="739880" y="5142271"/>
            <a:ext cx="3664974" cy="1297858"/>
          </a:xfrm>
        </p:spPr>
        <p:txBody>
          <a:bodyPr>
            <a:normAutofit/>
          </a:bodyPr>
          <a:lstStyle>
            <a:lvl1pPr marL="0" indent="0">
              <a:lnSpc>
                <a:spcPct val="90000"/>
              </a:lnSpc>
              <a:spcBef>
                <a:spcPts val="0"/>
              </a:spcBef>
              <a:spcAft>
                <a:spcPts val="1000"/>
              </a:spcAft>
              <a:buNone/>
              <a:defRPr sz="1600">
                <a:solidFill>
                  <a:schemeClr val="tx1"/>
                </a:solidFill>
              </a:defRPr>
            </a:lvl1pPr>
          </a:lstStyle>
          <a:p>
            <a:pPr marL="12700">
              <a:lnSpc>
                <a:spcPct val="100000"/>
              </a:lnSpc>
              <a:spcBef>
                <a:spcPts val="30"/>
              </a:spcBef>
            </a:pPr>
            <a:r>
              <a:rPr lang="en-US" sz="1600" dirty="0">
                <a:solidFill>
                  <a:srgbClr val="FFFFFF"/>
                </a:solidFill>
                <a:latin typeface="Arial" panose="020B0604020202020204" pitchFamily="34" charset="0"/>
                <a:cs typeface="Arial" panose="020B0604020202020204" pitchFamily="34" charset="0"/>
              </a:rPr>
              <a:t>Click here to add presenter name and organization.</a:t>
            </a:r>
          </a:p>
          <a:p>
            <a:pPr marL="12700">
              <a:lnSpc>
                <a:spcPct val="100000"/>
              </a:lnSpc>
              <a:spcBef>
                <a:spcPts val="30"/>
              </a:spcBef>
            </a:pPr>
            <a:endParaRPr lang="en-US" sz="1600" dirty="0">
              <a:solidFill>
                <a:srgbClr val="FFFFFF"/>
              </a:solidFill>
              <a:latin typeface="Arial" panose="020B0604020202020204" pitchFamily="34" charset="0"/>
              <a:cs typeface="Arial" panose="020B0604020202020204" pitchFamily="34" charset="0"/>
            </a:endParaRPr>
          </a:p>
          <a:p>
            <a:pPr marL="12700">
              <a:lnSpc>
                <a:spcPct val="100000"/>
              </a:lnSpc>
              <a:spcBef>
                <a:spcPts val="30"/>
              </a:spcBef>
            </a:pPr>
            <a:endParaRPr lang="en-US" sz="1600" dirty="0">
              <a:solidFill>
                <a:srgbClr val="FFFFFF"/>
              </a:solidFill>
              <a:latin typeface="Arial" panose="020B0604020202020204" pitchFamily="34" charset="0"/>
              <a:cs typeface="Arial" panose="020B0604020202020204" pitchFamily="34" charset="0"/>
            </a:endParaRPr>
          </a:p>
          <a:p>
            <a:pPr marL="12700">
              <a:lnSpc>
                <a:spcPct val="100000"/>
              </a:lnSpc>
              <a:spcBef>
                <a:spcPts val="30"/>
              </a:spcBef>
            </a:pPr>
            <a:endParaRPr lang="en-US"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0B27013-7E3B-414D-A4E9-C06DE9442A6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939" y="4695137"/>
            <a:ext cx="12192000" cy="2272190"/>
          </a:xfrm>
          <a:prstGeom prst="rect">
            <a:avLst/>
          </a:prstGeom>
        </p:spPr>
      </p:pic>
      <p:cxnSp>
        <p:nvCxnSpPr>
          <p:cNvPr id="19" name="Straight Connector 18">
            <a:extLst>
              <a:ext uri="{FF2B5EF4-FFF2-40B4-BE49-F238E27FC236}">
                <a16:creationId xmlns:a16="http://schemas.microsoft.com/office/drawing/2014/main" id="{0BDF4D37-B031-3244-AF94-0799F7521CB6}"/>
              </a:ext>
            </a:extLst>
          </p:cNvPr>
          <p:cNvCxnSpPr>
            <a:cxnSpLocks/>
          </p:cNvCxnSpPr>
          <p:nvPr userDrawn="1"/>
        </p:nvCxnSpPr>
        <p:spPr>
          <a:xfrm>
            <a:off x="-30234" y="4689416"/>
            <a:ext cx="12252466" cy="0"/>
          </a:xfrm>
          <a:prstGeom prst="line">
            <a:avLst/>
          </a:prstGeom>
          <a:ln w="85725">
            <a:solidFill>
              <a:srgbClr val="FFCE0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A5DB9AA8-BBD6-F648-B039-F41E7F25442D}"/>
              </a:ext>
            </a:extLst>
          </p:cNvPr>
          <p:cNvSpPr/>
          <p:nvPr userDrawn="1"/>
        </p:nvSpPr>
        <p:spPr>
          <a:xfrm>
            <a:off x="10588730" y="127093"/>
            <a:ext cx="1232154" cy="1022604"/>
          </a:xfrm>
          <a:prstGeom prst="rect">
            <a:avLst/>
          </a:prstGeom>
          <a:solidFill>
            <a:srgbClr val="2C36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bject 8">
            <a:extLst>
              <a:ext uri="{FF2B5EF4-FFF2-40B4-BE49-F238E27FC236}">
                <a16:creationId xmlns:a16="http://schemas.microsoft.com/office/drawing/2014/main" id="{C2BD268C-8544-224A-9F78-02130F368217}"/>
              </a:ext>
            </a:extLst>
          </p:cNvPr>
          <p:cNvSpPr/>
          <p:nvPr userDrawn="1"/>
        </p:nvSpPr>
        <p:spPr>
          <a:xfrm>
            <a:off x="608118" y="275103"/>
            <a:ext cx="877635" cy="726585"/>
          </a:xfrm>
          <a:prstGeom prst="rect">
            <a:avLst/>
          </a:prstGeom>
          <a:blipFill>
            <a:blip r:embed="rId3" cstate="email">
              <a:extLst>
                <a:ext uri="{28A0092B-C50C-407E-A947-70E740481C1C}">
                  <a14:useLocalDpi xmlns:a14="http://schemas.microsoft.com/office/drawing/2010/main"/>
                </a:ext>
              </a:extLst>
            </a:blip>
            <a:stretch>
              <a:fillRect/>
            </a:stretch>
          </a:blipFill>
        </p:spPr>
        <p:txBody>
          <a:bodyPr wrap="square" lIns="0" tIns="0" rIns="0" bIns="0" rtlCol="0"/>
          <a:lstStyle/>
          <a:p>
            <a:endParaRPr dirty="0"/>
          </a:p>
        </p:txBody>
      </p:sp>
      <p:pic>
        <p:nvPicPr>
          <p:cNvPr id="10" name="Picture 9">
            <a:extLst>
              <a:ext uri="{FF2B5EF4-FFF2-40B4-BE49-F238E27FC236}">
                <a16:creationId xmlns:a16="http://schemas.microsoft.com/office/drawing/2014/main" id="{A339E8A9-B0FF-0C47-A2B8-EC2D75E1487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052959" y="29536"/>
            <a:ext cx="2894801" cy="1193065"/>
          </a:xfrm>
          <a:prstGeom prst="rect">
            <a:avLst/>
          </a:prstGeom>
        </p:spPr>
      </p:pic>
    </p:spTree>
    <p:extLst>
      <p:ext uri="{BB962C8B-B14F-4D97-AF65-F5344CB8AC3E}">
        <p14:creationId xmlns:p14="http://schemas.microsoft.com/office/powerpoint/2010/main" val="1051432546"/>
      </p:ext>
    </p:extLst>
  </p:cSld>
  <p:clrMapOvr>
    <a:masterClrMapping/>
  </p:clrMapOvr>
  <p:extLst>
    <p:ext uri="{DCECCB84-F9BA-43D5-87BE-67443E8EF086}">
      <p15:sldGuideLst xmlns:p15="http://schemas.microsoft.com/office/powerpoint/2012/main">
        <p15:guide id="1" pos="528">
          <p15:clr>
            <a:srgbClr val="FBAE40"/>
          </p15:clr>
        </p15:guide>
        <p15:guide id="2" orient="horz" pos="5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1500" y="349628"/>
            <a:ext cx="11049000" cy="684028"/>
          </a:xfrm>
        </p:spPr>
        <p:txBody>
          <a:bodyPr/>
          <a:lstStyle/>
          <a:p>
            <a:r>
              <a:rPr lang="en-US"/>
              <a:t>Click to edit Master title style</a:t>
            </a:r>
            <a:endParaRPr lang="en-US" dirty="0"/>
          </a:p>
        </p:txBody>
      </p:sp>
      <p:sp>
        <p:nvSpPr>
          <p:cNvPr id="3" name="Content Placeholder 2"/>
          <p:cNvSpPr>
            <a:spLocks noGrp="1"/>
          </p:cNvSpPr>
          <p:nvPr>
            <p:ph idx="1"/>
          </p:nvPr>
        </p:nvSpPr>
        <p:spPr>
          <a:xfrm>
            <a:off x="571500" y="1448973"/>
            <a:ext cx="11049000" cy="4875628"/>
          </a:xfrm>
        </p:spPr>
        <p:txBody>
          <a:bodyPr/>
          <a:lstStyle>
            <a:lvl4pPr marL="1600200" indent="-228600">
              <a:buClr>
                <a:schemeClr val="accent2"/>
              </a:buClr>
              <a:buSzPct val="80000"/>
              <a:buFont typeface="Courier New" panose="02070309020205020404" pitchFamily="49" charset="0"/>
              <a:buChar char="o"/>
              <a:defRPr/>
            </a:lvl4pPr>
            <a:lvl5pPr marL="2057400" indent="-228600">
              <a:buClr>
                <a:schemeClr val="accent2"/>
              </a:buClr>
              <a:buSzPct val="100000"/>
              <a:buFont typeface="STIXGeneral-Regular"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2020 September 30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3C95D-C577-BF4B-A639-79CF92BE0250}" type="slidenum">
              <a:rPr lang="en-US" smtClean="0"/>
              <a:t>‹#›</a:t>
            </a:fld>
            <a:endParaRPr lang="en-US"/>
          </a:p>
        </p:txBody>
      </p:sp>
    </p:spTree>
    <p:extLst>
      <p:ext uri="{BB962C8B-B14F-4D97-AF65-F5344CB8AC3E}">
        <p14:creationId xmlns:p14="http://schemas.microsoft.com/office/powerpoint/2010/main" val="1189018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DC600EF-BD7D-AF4E-94F0-154E55DAAEA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939" y="4695137"/>
            <a:ext cx="12192000" cy="2272190"/>
          </a:xfrm>
          <a:prstGeom prst="rect">
            <a:avLst/>
          </a:prstGeom>
        </p:spPr>
      </p:pic>
      <p:cxnSp>
        <p:nvCxnSpPr>
          <p:cNvPr id="9" name="Straight Connector 8">
            <a:extLst>
              <a:ext uri="{FF2B5EF4-FFF2-40B4-BE49-F238E27FC236}">
                <a16:creationId xmlns:a16="http://schemas.microsoft.com/office/drawing/2014/main" id="{1B031D9D-7D40-AF44-B49C-47083CF0A9B5}"/>
              </a:ext>
            </a:extLst>
          </p:cNvPr>
          <p:cNvCxnSpPr>
            <a:cxnSpLocks/>
          </p:cNvCxnSpPr>
          <p:nvPr userDrawn="1"/>
        </p:nvCxnSpPr>
        <p:spPr>
          <a:xfrm>
            <a:off x="-50527" y="4655543"/>
            <a:ext cx="12252466" cy="0"/>
          </a:xfrm>
          <a:prstGeom prst="line">
            <a:avLst/>
          </a:prstGeom>
          <a:ln w="85725">
            <a:solidFill>
              <a:srgbClr val="FFCE0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BB31F332-86C8-7246-86A0-7CE501B47F23}"/>
              </a:ext>
            </a:extLst>
          </p:cNvPr>
          <p:cNvSpPr/>
          <p:nvPr userDrawn="1"/>
        </p:nvSpPr>
        <p:spPr>
          <a:xfrm>
            <a:off x="0" y="519"/>
            <a:ext cx="12192000" cy="1709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2817" y="342899"/>
            <a:ext cx="9919254" cy="1623677"/>
          </a:xfrm>
        </p:spPr>
        <p:txBody>
          <a:bodyPr anchor="b">
            <a:normAutofit/>
          </a:bodyPr>
          <a:lstStyle>
            <a:lvl1pPr>
              <a:defRPr sz="480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1172817" y="2145068"/>
            <a:ext cx="9919254" cy="2070472"/>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a:t>2020 September 30</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C23C95D-C577-BF4B-A639-79CF92BE0250}" type="slidenum">
              <a:rPr lang="en-US" smtClean="0"/>
              <a:pPr/>
              <a:t>‹#›</a:t>
            </a:fld>
            <a:endParaRPr lang="en-US" dirty="0"/>
          </a:p>
        </p:txBody>
      </p:sp>
    </p:spTree>
    <p:extLst>
      <p:ext uri="{BB962C8B-B14F-4D97-AF65-F5344CB8AC3E}">
        <p14:creationId xmlns:p14="http://schemas.microsoft.com/office/powerpoint/2010/main" val="2303172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71499" y="1409701"/>
            <a:ext cx="5241471" cy="4914899"/>
          </a:xfr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Edit Master text styles</a:t>
            </a:r>
          </a:p>
          <a:p>
            <a:pPr lvl="1"/>
            <a:r>
              <a:rPr lang="en-US" dirty="0"/>
              <a:t>Second level</a:t>
            </a:r>
          </a:p>
          <a:p>
            <a:pPr lvl="2"/>
            <a:r>
              <a:rPr lang="en-US" dirty="0"/>
              <a:t>Third level</a:t>
            </a:r>
          </a:p>
        </p:txBody>
      </p:sp>
      <p:sp>
        <p:nvSpPr>
          <p:cNvPr id="5" name="Date Placeholder 4"/>
          <p:cNvSpPr>
            <a:spLocks noGrp="1"/>
          </p:cNvSpPr>
          <p:nvPr>
            <p:ph type="dt" sz="half" idx="10"/>
          </p:nvPr>
        </p:nvSpPr>
        <p:spPr/>
        <p:txBody>
          <a:bodyPr/>
          <a:lstStyle/>
          <a:p>
            <a:r>
              <a:rPr lang="en-US"/>
              <a:t>2020 September 30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3C95D-C577-BF4B-A639-79CF92BE0250}" type="slidenum">
              <a:rPr lang="en-US" smtClean="0"/>
              <a:t>‹#›</a:t>
            </a:fld>
            <a:endParaRPr lang="en-US"/>
          </a:p>
        </p:txBody>
      </p:sp>
      <p:sp>
        <p:nvSpPr>
          <p:cNvPr id="8" name="Content Placeholder 2">
            <a:extLst>
              <a:ext uri="{FF2B5EF4-FFF2-40B4-BE49-F238E27FC236}">
                <a16:creationId xmlns:a16="http://schemas.microsoft.com/office/drawing/2014/main" id="{59E3A107-DA2E-084A-A2E7-C018F842FCC4}"/>
              </a:ext>
            </a:extLst>
          </p:cNvPr>
          <p:cNvSpPr>
            <a:spLocks noGrp="1"/>
          </p:cNvSpPr>
          <p:nvPr>
            <p:ph sz="half" idx="13"/>
          </p:nvPr>
        </p:nvSpPr>
        <p:spPr>
          <a:xfrm>
            <a:off x="6359978" y="1409701"/>
            <a:ext cx="5241471" cy="4914900"/>
          </a:xfrm>
        </p:spPr>
        <p:txBody>
          <a:bodyPr/>
          <a:lstStyle>
            <a:lvl1pPr>
              <a:spcBef>
                <a:spcPts val="0"/>
              </a:spcBef>
              <a:spcAft>
                <a:spcPts val="600"/>
              </a:spcAft>
              <a:defRPr/>
            </a:lvl1pPr>
            <a:lvl2pPr>
              <a:spcBef>
                <a:spcPts val="0"/>
              </a:spcBef>
              <a:spcAft>
                <a:spcPts val="600"/>
              </a:spcAft>
              <a:defRPr/>
            </a:lvl2pPr>
            <a:lvl3pPr>
              <a:spcBef>
                <a:spcPts val="0"/>
              </a:spcBef>
              <a:spcAft>
                <a:spcPts val="600"/>
              </a:spcAft>
              <a:defRPr/>
            </a:lvl3pPr>
            <a:lvl4pPr>
              <a:spcBef>
                <a:spcPts val="0"/>
              </a:spcBef>
              <a:spcAft>
                <a:spcPts val="600"/>
              </a:spcAft>
              <a:defRPr/>
            </a:lvl4pPr>
            <a:lvl5pPr>
              <a:spcBef>
                <a:spcPts val="0"/>
              </a:spcBef>
              <a:spcAft>
                <a:spcPts val="600"/>
              </a:spcAft>
              <a:defRPr/>
            </a:lvl5pPr>
          </a:lstStyle>
          <a:p>
            <a:pPr lvl="0"/>
            <a:r>
              <a:rPr lang="en-US" dirty="0"/>
              <a:t>Edit Master text styles</a:t>
            </a:r>
          </a:p>
          <a:p>
            <a:pPr lvl="1"/>
            <a:r>
              <a:rPr lang="en-US" dirty="0"/>
              <a:t>Second level</a:t>
            </a:r>
          </a:p>
          <a:p>
            <a:pPr lvl="2"/>
            <a:r>
              <a:rPr lang="en-US" dirty="0"/>
              <a:t>Third level</a:t>
            </a:r>
          </a:p>
          <a:p>
            <a:pPr lvl="2"/>
            <a:endParaRPr lang="en-US" dirty="0"/>
          </a:p>
        </p:txBody>
      </p:sp>
    </p:spTree>
    <p:extLst>
      <p:ext uri="{BB962C8B-B14F-4D97-AF65-F5344CB8AC3E}">
        <p14:creationId xmlns:p14="http://schemas.microsoft.com/office/powerpoint/2010/main" val="713174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1500" y="349628"/>
            <a:ext cx="11049000" cy="682918"/>
          </a:xfrm>
        </p:spPr>
        <p:txBody>
          <a:bodyPr/>
          <a:lstStyle/>
          <a:p>
            <a:r>
              <a:rPr lang="en-US" dirty="0"/>
              <a:t>Click to edit Master title style</a:t>
            </a:r>
          </a:p>
        </p:txBody>
      </p:sp>
      <p:sp>
        <p:nvSpPr>
          <p:cNvPr id="3" name="Text Placeholder 2"/>
          <p:cNvSpPr>
            <a:spLocks noGrp="1"/>
          </p:cNvSpPr>
          <p:nvPr>
            <p:ph type="body" idx="1"/>
          </p:nvPr>
        </p:nvSpPr>
        <p:spPr>
          <a:xfrm>
            <a:off x="571500" y="1417417"/>
            <a:ext cx="5331279" cy="6789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571500" y="2262753"/>
            <a:ext cx="5331279" cy="4061848"/>
          </a:xfrm>
        </p:spPr>
        <p:txBody>
          <a:bodyPr>
            <a:normAutofit/>
          </a:bodyPr>
          <a:lstStyle>
            <a:lvl1pPr>
              <a:spcBef>
                <a:spcPts val="0"/>
              </a:spcBef>
              <a:spcAft>
                <a:spcPts val="600"/>
              </a:spcAft>
              <a:defRPr sz="2400"/>
            </a:lvl1pPr>
            <a:lvl2pPr>
              <a:spcBef>
                <a:spcPts val="0"/>
              </a:spcBef>
              <a:spcAft>
                <a:spcPts val="600"/>
              </a:spcAft>
              <a:defRPr sz="2000"/>
            </a:lvl2pPr>
            <a:lvl3pPr>
              <a:spcBef>
                <a:spcPts val="0"/>
              </a:spcBef>
              <a:spcAft>
                <a:spcPts val="600"/>
              </a:spcAft>
              <a:defRPr sz="1800"/>
            </a:lvl3pPr>
          </a:lstStyle>
          <a:p>
            <a:pPr lvl="0"/>
            <a:r>
              <a:rPr lang="en-US" dirty="0"/>
              <a:t>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302477" y="1418097"/>
            <a:ext cx="5318023" cy="67898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302477" y="2262753"/>
            <a:ext cx="5318023" cy="4061847"/>
          </a:xfrm>
        </p:spPr>
        <p:txBody>
          <a:bodyPr>
            <a:normAutofit/>
          </a:bodyPr>
          <a:lstStyle>
            <a:lvl1pPr>
              <a:spcBef>
                <a:spcPts val="0"/>
              </a:spcBef>
              <a:spcAft>
                <a:spcPts val="600"/>
              </a:spcAft>
              <a:defRPr sz="2400"/>
            </a:lvl1pPr>
            <a:lvl2pPr>
              <a:spcBef>
                <a:spcPts val="0"/>
              </a:spcBef>
              <a:spcAft>
                <a:spcPts val="600"/>
              </a:spcAft>
              <a:defRPr sz="2000"/>
            </a:lvl2pPr>
            <a:lvl3pPr>
              <a:spcBef>
                <a:spcPts val="0"/>
              </a:spcBef>
              <a:spcAft>
                <a:spcPts val="600"/>
              </a:spcAft>
              <a:defRPr sz="1800"/>
            </a:lvl3pPr>
          </a:lstStyle>
          <a:p>
            <a:pPr lvl="0"/>
            <a:r>
              <a:rPr lang="en-US" dirty="0"/>
              <a:t>Edit Master text styles</a:t>
            </a:r>
          </a:p>
          <a:p>
            <a:pPr lvl="1"/>
            <a:r>
              <a:rPr lang="en-US" dirty="0"/>
              <a:t>Second level</a:t>
            </a:r>
          </a:p>
          <a:p>
            <a:pPr lvl="2"/>
            <a:r>
              <a:rPr lang="en-US" dirty="0"/>
              <a:t>Third level</a:t>
            </a:r>
          </a:p>
        </p:txBody>
      </p:sp>
      <p:sp>
        <p:nvSpPr>
          <p:cNvPr id="7" name="Date Placeholder 6"/>
          <p:cNvSpPr>
            <a:spLocks noGrp="1"/>
          </p:cNvSpPr>
          <p:nvPr>
            <p:ph type="dt" sz="half" idx="10"/>
          </p:nvPr>
        </p:nvSpPr>
        <p:spPr/>
        <p:txBody>
          <a:bodyPr/>
          <a:lstStyle/>
          <a:p>
            <a:r>
              <a:rPr lang="en-US"/>
              <a:t>2020 September 30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3C95D-C577-BF4B-A639-79CF92BE0250}" type="slidenum">
              <a:rPr lang="en-US" smtClean="0"/>
              <a:t>‹#›</a:t>
            </a:fld>
            <a:endParaRPr lang="en-US"/>
          </a:p>
        </p:txBody>
      </p:sp>
    </p:spTree>
    <p:extLst>
      <p:ext uri="{BB962C8B-B14F-4D97-AF65-F5344CB8AC3E}">
        <p14:creationId xmlns:p14="http://schemas.microsoft.com/office/powerpoint/2010/main" val="1637037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2020 September 30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3C95D-C577-BF4B-A639-79CF92BE0250}" type="slidenum">
              <a:rPr lang="en-US" smtClean="0"/>
              <a:t>‹#›</a:t>
            </a:fld>
            <a:endParaRPr lang="en-US"/>
          </a:p>
        </p:txBody>
      </p:sp>
    </p:spTree>
    <p:extLst>
      <p:ext uri="{BB962C8B-B14F-4D97-AF65-F5344CB8AC3E}">
        <p14:creationId xmlns:p14="http://schemas.microsoft.com/office/powerpoint/2010/main" val="3421169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HeaderBlu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2020 September 30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3C95D-C577-BF4B-A639-79CF92BE0250}" type="slidenum">
              <a:rPr lang="en-US" smtClean="0"/>
              <a:t>‹#›</a:t>
            </a:fld>
            <a:endParaRPr lang="en-US"/>
          </a:p>
        </p:txBody>
      </p:sp>
    </p:spTree>
    <p:extLst>
      <p:ext uri="{BB962C8B-B14F-4D97-AF65-F5344CB8AC3E}">
        <p14:creationId xmlns:p14="http://schemas.microsoft.com/office/powerpoint/2010/main" val="2269362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2020 September 30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3C95D-C577-BF4B-A639-79CF92BE0250}" type="slidenum">
              <a:rPr lang="en-US" smtClean="0"/>
              <a:t>‹#›</a:t>
            </a:fld>
            <a:endParaRPr lang="en-US"/>
          </a:p>
        </p:txBody>
      </p:sp>
      <p:sp>
        <p:nvSpPr>
          <p:cNvPr id="6" name="Rectangle 5">
            <a:extLst>
              <a:ext uri="{FF2B5EF4-FFF2-40B4-BE49-F238E27FC236}">
                <a16:creationId xmlns:a16="http://schemas.microsoft.com/office/drawing/2014/main" id="{9CC743D7-1101-5E43-8D4E-FE54CB0D079B}"/>
              </a:ext>
            </a:extLst>
          </p:cNvPr>
          <p:cNvSpPr/>
          <p:nvPr userDrawn="1"/>
        </p:nvSpPr>
        <p:spPr>
          <a:xfrm>
            <a:off x="3874" y="1"/>
            <a:ext cx="12192000" cy="1588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597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FA6A-E646-954B-910D-750F545CD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1D5214-F1C5-1843-9485-25ED69113B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90C38-BC5B-864A-850F-394C90802277}"/>
              </a:ext>
            </a:extLst>
          </p:cNvPr>
          <p:cNvSpPr>
            <a:spLocks noGrp="1"/>
          </p:cNvSpPr>
          <p:nvPr>
            <p:ph type="dt" sz="half" idx="10"/>
          </p:nvPr>
        </p:nvSpPr>
        <p:spPr/>
        <p:txBody>
          <a:bodyPr/>
          <a:lstStyle/>
          <a:p>
            <a:r>
              <a:rPr lang="en-US"/>
              <a:t>2020 September 30</a:t>
            </a:r>
          </a:p>
        </p:txBody>
      </p:sp>
      <p:sp>
        <p:nvSpPr>
          <p:cNvPr id="5" name="Footer Placeholder 4">
            <a:extLst>
              <a:ext uri="{FF2B5EF4-FFF2-40B4-BE49-F238E27FC236}">
                <a16:creationId xmlns:a16="http://schemas.microsoft.com/office/drawing/2014/main" id="{59EE3609-F176-744F-963B-33BED4F3F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AD652-779F-5241-A1B4-7B465D93107E}"/>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3833526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2_Blank-No-Foot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2020 September 30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23C95D-C577-BF4B-A639-79CF92BE0250}" type="slidenum">
              <a:rPr lang="en-US" smtClean="0"/>
              <a:t>‹#›</a:t>
            </a:fld>
            <a:endParaRPr lang="en-US"/>
          </a:p>
        </p:txBody>
      </p:sp>
      <p:sp>
        <p:nvSpPr>
          <p:cNvPr id="6" name="Rectangle 5">
            <a:extLst>
              <a:ext uri="{FF2B5EF4-FFF2-40B4-BE49-F238E27FC236}">
                <a16:creationId xmlns:a16="http://schemas.microsoft.com/office/drawing/2014/main" id="{9CC743D7-1101-5E43-8D4E-FE54CB0D079B}"/>
              </a:ext>
            </a:extLst>
          </p:cNvPr>
          <p:cNvSpPr/>
          <p:nvPr userDrawn="1"/>
        </p:nvSpPr>
        <p:spPr>
          <a:xfrm>
            <a:off x="3874" y="-1351"/>
            <a:ext cx="12192000" cy="6949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761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B3A0-297D-9A4F-8CF7-49A2278C42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2A04FD-0432-7549-898C-9746881F1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9EB5BE-7AC1-D44E-B5D9-91F2BDDA208A}"/>
              </a:ext>
            </a:extLst>
          </p:cNvPr>
          <p:cNvSpPr>
            <a:spLocks noGrp="1"/>
          </p:cNvSpPr>
          <p:nvPr>
            <p:ph type="dt" sz="half" idx="10"/>
          </p:nvPr>
        </p:nvSpPr>
        <p:spPr/>
        <p:txBody>
          <a:bodyPr/>
          <a:lstStyle/>
          <a:p>
            <a:r>
              <a:rPr lang="en-US"/>
              <a:t>2020 September 30</a:t>
            </a:r>
          </a:p>
        </p:txBody>
      </p:sp>
      <p:sp>
        <p:nvSpPr>
          <p:cNvPr id="5" name="Footer Placeholder 4">
            <a:extLst>
              <a:ext uri="{FF2B5EF4-FFF2-40B4-BE49-F238E27FC236}">
                <a16:creationId xmlns:a16="http://schemas.microsoft.com/office/drawing/2014/main" id="{3488D426-0806-0849-AC08-E854B5A0E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77A8F-DCDC-EC4F-9722-12638E3A049E}"/>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23388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22A9-FC0A-4C4B-81BD-323321D5B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01FDF5-CFA6-F04A-9BEF-81C885953B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5DC551-F2A2-FB4C-A804-FAB408955A5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EF913-6A1A-AE43-A2A1-D6E4773ECA00}"/>
              </a:ext>
            </a:extLst>
          </p:cNvPr>
          <p:cNvSpPr>
            <a:spLocks noGrp="1"/>
          </p:cNvSpPr>
          <p:nvPr>
            <p:ph type="dt" sz="half" idx="10"/>
          </p:nvPr>
        </p:nvSpPr>
        <p:spPr/>
        <p:txBody>
          <a:bodyPr/>
          <a:lstStyle/>
          <a:p>
            <a:r>
              <a:rPr lang="en-US"/>
              <a:t>2020 September 30</a:t>
            </a:r>
          </a:p>
        </p:txBody>
      </p:sp>
      <p:sp>
        <p:nvSpPr>
          <p:cNvPr id="6" name="Footer Placeholder 5">
            <a:extLst>
              <a:ext uri="{FF2B5EF4-FFF2-40B4-BE49-F238E27FC236}">
                <a16:creationId xmlns:a16="http://schemas.microsoft.com/office/drawing/2014/main" id="{729FB535-6306-A847-9171-AA5AA9C0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ACC9C-5D00-3D4D-B419-78BA80FB55FE}"/>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172463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CEE1-3B3C-5F4A-871A-E517107844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F0BFE-377B-5848-A93C-52E4DFE381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968FDC-9907-A847-8982-0A24859A56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3FC2FB-A3EB-2C47-ACC1-48A36FFDA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606F3F-8DB1-7044-A4B6-996DD4683B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F96065-68CD-4347-B538-6337A39C3FE3}"/>
              </a:ext>
            </a:extLst>
          </p:cNvPr>
          <p:cNvSpPr>
            <a:spLocks noGrp="1"/>
          </p:cNvSpPr>
          <p:nvPr>
            <p:ph type="dt" sz="half" idx="10"/>
          </p:nvPr>
        </p:nvSpPr>
        <p:spPr/>
        <p:txBody>
          <a:bodyPr/>
          <a:lstStyle/>
          <a:p>
            <a:r>
              <a:rPr lang="en-US"/>
              <a:t>2020 September 30</a:t>
            </a:r>
          </a:p>
        </p:txBody>
      </p:sp>
      <p:sp>
        <p:nvSpPr>
          <p:cNvPr id="8" name="Footer Placeholder 7">
            <a:extLst>
              <a:ext uri="{FF2B5EF4-FFF2-40B4-BE49-F238E27FC236}">
                <a16:creationId xmlns:a16="http://schemas.microsoft.com/office/drawing/2014/main" id="{1D43BC2D-AD79-924B-8A63-2A9CDDDAE7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5BC2F4-6026-9B4A-A10B-32812464603C}"/>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400732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749F-3554-B14D-BFD1-6E3A5D3642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90D006-D077-4843-ADDC-E9F113CC83F9}"/>
              </a:ext>
            </a:extLst>
          </p:cNvPr>
          <p:cNvSpPr>
            <a:spLocks noGrp="1"/>
          </p:cNvSpPr>
          <p:nvPr>
            <p:ph type="dt" sz="half" idx="10"/>
          </p:nvPr>
        </p:nvSpPr>
        <p:spPr/>
        <p:txBody>
          <a:bodyPr/>
          <a:lstStyle/>
          <a:p>
            <a:r>
              <a:rPr lang="en-US"/>
              <a:t>2020 September 30</a:t>
            </a:r>
          </a:p>
        </p:txBody>
      </p:sp>
      <p:sp>
        <p:nvSpPr>
          <p:cNvPr id="4" name="Footer Placeholder 3">
            <a:extLst>
              <a:ext uri="{FF2B5EF4-FFF2-40B4-BE49-F238E27FC236}">
                <a16:creationId xmlns:a16="http://schemas.microsoft.com/office/drawing/2014/main" id="{1D47ADC8-B95E-824D-BE7B-519A7820D8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05F0B-182A-7742-BEC9-44114FE50048}"/>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407384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92C4B5-2486-574D-BED8-F8A03C984E66}"/>
              </a:ext>
            </a:extLst>
          </p:cNvPr>
          <p:cNvSpPr>
            <a:spLocks noGrp="1"/>
          </p:cNvSpPr>
          <p:nvPr>
            <p:ph type="dt" sz="half" idx="10"/>
          </p:nvPr>
        </p:nvSpPr>
        <p:spPr/>
        <p:txBody>
          <a:bodyPr/>
          <a:lstStyle/>
          <a:p>
            <a:r>
              <a:rPr lang="en-US"/>
              <a:t>2020 September 30</a:t>
            </a:r>
          </a:p>
        </p:txBody>
      </p:sp>
      <p:sp>
        <p:nvSpPr>
          <p:cNvPr id="3" name="Footer Placeholder 2">
            <a:extLst>
              <a:ext uri="{FF2B5EF4-FFF2-40B4-BE49-F238E27FC236}">
                <a16:creationId xmlns:a16="http://schemas.microsoft.com/office/drawing/2014/main" id="{54386F88-32DC-A34D-96A8-EDE5C099F8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3CE37A-868B-2D4C-B922-B0D9BCCEAB40}"/>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3722819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343E-689B-E143-B6C3-3928CA669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C34B2E-7649-A04A-B8EE-E37997427D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8C7CAA-A544-E043-A1B3-67B9FF8D3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3FA8BF-C396-8440-8D11-15EC15D35B12}"/>
              </a:ext>
            </a:extLst>
          </p:cNvPr>
          <p:cNvSpPr>
            <a:spLocks noGrp="1"/>
          </p:cNvSpPr>
          <p:nvPr>
            <p:ph type="dt" sz="half" idx="10"/>
          </p:nvPr>
        </p:nvSpPr>
        <p:spPr/>
        <p:txBody>
          <a:bodyPr/>
          <a:lstStyle/>
          <a:p>
            <a:r>
              <a:rPr lang="en-US"/>
              <a:t>2020 September 30</a:t>
            </a:r>
          </a:p>
        </p:txBody>
      </p:sp>
      <p:sp>
        <p:nvSpPr>
          <p:cNvPr id="6" name="Footer Placeholder 5">
            <a:extLst>
              <a:ext uri="{FF2B5EF4-FFF2-40B4-BE49-F238E27FC236}">
                <a16:creationId xmlns:a16="http://schemas.microsoft.com/office/drawing/2014/main" id="{EC32DF9A-997E-734C-960A-AF5902CE1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3F721-AF8D-AA4D-96CA-E53905E49BCC}"/>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377863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2B66-3EBF-904B-BDB7-9F367CFBF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609EF6-5D10-D34A-B92D-AFC983A0E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9B0D3F-1B8C-424D-A737-3CA807741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7EF163-F5F8-EE4A-804C-E424793772FE}"/>
              </a:ext>
            </a:extLst>
          </p:cNvPr>
          <p:cNvSpPr>
            <a:spLocks noGrp="1"/>
          </p:cNvSpPr>
          <p:nvPr>
            <p:ph type="dt" sz="half" idx="10"/>
          </p:nvPr>
        </p:nvSpPr>
        <p:spPr/>
        <p:txBody>
          <a:bodyPr/>
          <a:lstStyle/>
          <a:p>
            <a:r>
              <a:rPr lang="en-US"/>
              <a:t>2020 September 30</a:t>
            </a:r>
          </a:p>
        </p:txBody>
      </p:sp>
      <p:sp>
        <p:nvSpPr>
          <p:cNvPr id="6" name="Footer Placeholder 5">
            <a:extLst>
              <a:ext uri="{FF2B5EF4-FFF2-40B4-BE49-F238E27FC236}">
                <a16:creationId xmlns:a16="http://schemas.microsoft.com/office/drawing/2014/main" id="{EBAF2638-6E2C-4544-ABEB-156F119AA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92E2B-91D0-C642-819B-7E65886F8DAF}"/>
              </a:ext>
            </a:extLst>
          </p:cNvPr>
          <p:cNvSpPr>
            <a:spLocks noGrp="1"/>
          </p:cNvSpPr>
          <p:nvPr>
            <p:ph type="sldNum" sz="quarter" idx="12"/>
          </p:nvPr>
        </p:nvSpPr>
        <p:spPr/>
        <p:txBody>
          <a:bodyPr/>
          <a:lstStyle/>
          <a:p>
            <a:fld id="{64A72657-C3E2-8347-98F8-15E54D86FABB}" type="slidenum">
              <a:rPr lang="en-US" smtClean="0"/>
              <a:t>‹#›</a:t>
            </a:fld>
            <a:endParaRPr lang="en-US"/>
          </a:p>
        </p:txBody>
      </p:sp>
    </p:spTree>
    <p:extLst>
      <p:ext uri="{BB962C8B-B14F-4D97-AF65-F5344CB8AC3E}">
        <p14:creationId xmlns:p14="http://schemas.microsoft.com/office/powerpoint/2010/main" val="263544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CE33A-6B91-2044-B981-2E92CF883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5B422-4192-1646-B2FC-381A17A29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C2628-357A-5540-8D54-A9E62ABBD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2020 September 30</a:t>
            </a:r>
          </a:p>
        </p:txBody>
      </p:sp>
      <p:sp>
        <p:nvSpPr>
          <p:cNvPr id="5" name="Footer Placeholder 4">
            <a:extLst>
              <a:ext uri="{FF2B5EF4-FFF2-40B4-BE49-F238E27FC236}">
                <a16:creationId xmlns:a16="http://schemas.microsoft.com/office/drawing/2014/main" id="{6F8861E0-C713-8A40-B347-EBD0B9F95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F949EF-7D07-0544-B329-480C1BE8B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72657-C3E2-8347-98F8-15E54D86FABB}" type="slidenum">
              <a:rPr lang="en-US" smtClean="0"/>
              <a:t>‹#›</a:t>
            </a:fld>
            <a:endParaRPr lang="en-US"/>
          </a:p>
        </p:txBody>
      </p:sp>
    </p:spTree>
    <p:extLst>
      <p:ext uri="{BB962C8B-B14F-4D97-AF65-F5344CB8AC3E}">
        <p14:creationId xmlns:p14="http://schemas.microsoft.com/office/powerpoint/2010/main" val="2083519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object 4">
            <a:extLst>
              <a:ext uri="{FF2B5EF4-FFF2-40B4-BE49-F238E27FC236}">
                <a16:creationId xmlns:a16="http://schemas.microsoft.com/office/drawing/2014/main" id="{78C3A41B-23B8-F440-849E-E54337EBD491}"/>
              </a:ext>
            </a:extLst>
          </p:cNvPr>
          <p:cNvSpPr/>
          <p:nvPr userDrawn="1"/>
        </p:nvSpPr>
        <p:spPr>
          <a:xfrm flipV="1">
            <a:off x="-1" y="6598327"/>
            <a:ext cx="12199087" cy="267624"/>
          </a:xfrm>
          <a:custGeom>
            <a:avLst/>
            <a:gdLst/>
            <a:ahLst/>
            <a:cxnLst/>
            <a:rect l="l" t="t" r="r" b="b"/>
            <a:pathLst>
              <a:path w="20099020" h="2948305">
                <a:moveTo>
                  <a:pt x="0" y="2948113"/>
                </a:moveTo>
                <a:lnTo>
                  <a:pt x="20098393" y="2948113"/>
                </a:lnTo>
                <a:lnTo>
                  <a:pt x="20098393" y="0"/>
                </a:lnTo>
                <a:lnTo>
                  <a:pt x="0" y="0"/>
                </a:lnTo>
                <a:lnTo>
                  <a:pt x="0" y="2948113"/>
                </a:lnTo>
                <a:close/>
              </a:path>
            </a:pathLst>
          </a:custGeom>
          <a:solidFill>
            <a:srgbClr val="FFCD00"/>
          </a:solidFill>
        </p:spPr>
        <p:txBody>
          <a:bodyPr wrap="square" lIns="0" tIns="0" rIns="0" bIns="0" rtlCol="0"/>
          <a:lstStyle/>
          <a:p>
            <a:endParaRPr/>
          </a:p>
        </p:txBody>
      </p:sp>
      <p:sp>
        <p:nvSpPr>
          <p:cNvPr id="7" name="object 4">
            <a:extLst>
              <a:ext uri="{FF2B5EF4-FFF2-40B4-BE49-F238E27FC236}">
                <a16:creationId xmlns:a16="http://schemas.microsoft.com/office/drawing/2014/main" id="{34A9B33F-23AB-934B-9243-FE710E0C368D}"/>
              </a:ext>
            </a:extLst>
          </p:cNvPr>
          <p:cNvSpPr/>
          <p:nvPr userDrawn="1"/>
        </p:nvSpPr>
        <p:spPr>
          <a:xfrm flipV="1">
            <a:off x="-1" y="-1"/>
            <a:ext cx="12199087" cy="1203159"/>
          </a:xfrm>
          <a:custGeom>
            <a:avLst/>
            <a:gdLst/>
            <a:ahLst/>
            <a:cxnLst/>
            <a:rect l="l" t="t" r="r" b="b"/>
            <a:pathLst>
              <a:path w="20099020" h="2948305">
                <a:moveTo>
                  <a:pt x="0" y="2948113"/>
                </a:moveTo>
                <a:lnTo>
                  <a:pt x="20098393" y="2948113"/>
                </a:lnTo>
                <a:lnTo>
                  <a:pt x="20098393" y="0"/>
                </a:lnTo>
                <a:lnTo>
                  <a:pt x="0" y="0"/>
                </a:lnTo>
                <a:lnTo>
                  <a:pt x="0" y="2948113"/>
                </a:lnTo>
                <a:close/>
              </a:path>
            </a:pathLst>
          </a:custGeom>
          <a:solidFill>
            <a:srgbClr val="2C364A"/>
          </a:solidFill>
        </p:spPr>
        <p:txBody>
          <a:bodyPr wrap="square" lIns="0" tIns="0" rIns="0" bIns="0" rtlCol="0"/>
          <a:lstStyle/>
          <a:p>
            <a:endParaRPr/>
          </a:p>
        </p:txBody>
      </p:sp>
      <p:sp>
        <p:nvSpPr>
          <p:cNvPr id="2" name="Title Placeholder 1"/>
          <p:cNvSpPr>
            <a:spLocks noGrp="1"/>
          </p:cNvSpPr>
          <p:nvPr>
            <p:ph type="title"/>
          </p:nvPr>
        </p:nvSpPr>
        <p:spPr>
          <a:xfrm>
            <a:off x="571500" y="349628"/>
            <a:ext cx="11049000" cy="684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1500" y="1409700"/>
            <a:ext cx="11049000" cy="49149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84294" y="6670633"/>
            <a:ext cx="1031160" cy="187367"/>
          </a:xfrm>
          <a:prstGeom prst="rect">
            <a:avLst/>
          </a:prstGeom>
        </p:spPr>
        <p:txBody>
          <a:bodyPr vert="horz" lIns="91440" tIns="45720" rIns="91440" bIns="45720" rtlCol="0" anchor="ctr"/>
          <a:lstStyle>
            <a:lvl1pPr algn="ctr">
              <a:defRPr sz="900" baseline="0">
                <a:solidFill>
                  <a:schemeClr val="tx1"/>
                </a:solidFill>
                <a:latin typeface="Arial" panose="020B0604020202020204" pitchFamily="34" charset="0"/>
              </a:defRPr>
            </a:lvl1pPr>
          </a:lstStyle>
          <a:p>
            <a:r>
              <a:rPr lang="en-US"/>
              <a:t>2020 September 30</a:t>
            </a:r>
            <a:endParaRPr lang="en-US" dirty="0"/>
          </a:p>
        </p:txBody>
      </p:sp>
      <p:sp>
        <p:nvSpPr>
          <p:cNvPr id="5" name="Footer Placeholder 4"/>
          <p:cNvSpPr>
            <a:spLocks noGrp="1"/>
          </p:cNvSpPr>
          <p:nvPr>
            <p:ph type="ftr" sz="quarter" idx="3"/>
          </p:nvPr>
        </p:nvSpPr>
        <p:spPr>
          <a:xfrm>
            <a:off x="6781800" y="6663394"/>
            <a:ext cx="4632701" cy="197369"/>
          </a:xfrm>
          <a:prstGeom prst="rect">
            <a:avLst/>
          </a:prstGeom>
        </p:spPr>
        <p:txBody>
          <a:bodyPr vert="horz" lIns="91440" tIns="45720" rIns="91440" bIns="45720" rtlCol="0" anchor="ctr"/>
          <a:lstStyle>
            <a:lvl1pPr algn="r">
              <a:defRPr sz="900" baseline="0">
                <a:solidFill>
                  <a:schemeClr val="tx1"/>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1553985" y="6663394"/>
            <a:ext cx="448745" cy="187367"/>
          </a:xfrm>
          <a:prstGeom prst="rect">
            <a:avLst/>
          </a:prstGeom>
        </p:spPr>
        <p:txBody>
          <a:bodyPr vert="horz" lIns="91440" tIns="45720" rIns="91440" bIns="45720" rtlCol="0" anchor="ctr"/>
          <a:lstStyle>
            <a:lvl1pPr algn="r">
              <a:defRPr sz="1000" b="1" baseline="0">
                <a:solidFill>
                  <a:schemeClr val="bg1"/>
                </a:solidFill>
                <a:latin typeface="Arial" panose="020B0604020202020204" pitchFamily="34" charset="0"/>
              </a:defRPr>
            </a:lvl1pPr>
          </a:lstStyle>
          <a:p>
            <a:fld id="{6C23C95D-C577-BF4B-A639-79CF92BE0250}" type="slidenum">
              <a:rPr lang="en-US" smtClean="0"/>
              <a:pPr/>
              <a:t>‹#›</a:t>
            </a:fld>
            <a:endParaRPr lang="en-US" dirty="0"/>
          </a:p>
        </p:txBody>
      </p:sp>
      <p:cxnSp>
        <p:nvCxnSpPr>
          <p:cNvPr id="8" name="Straight Connector 7">
            <a:extLst>
              <a:ext uri="{FF2B5EF4-FFF2-40B4-BE49-F238E27FC236}">
                <a16:creationId xmlns:a16="http://schemas.microsoft.com/office/drawing/2014/main" id="{B1E19DA2-419E-DF45-BF89-3C519775DA1E}"/>
              </a:ext>
            </a:extLst>
          </p:cNvPr>
          <p:cNvCxnSpPr/>
          <p:nvPr userDrawn="1"/>
        </p:nvCxnSpPr>
        <p:spPr>
          <a:xfrm>
            <a:off x="-30234" y="1232307"/>
            <a:ext cx="12252466" cy="0"/>
          </a:xfrm>
          <a:prstGeom prst="line">
            <a:avLst/>
          </a:prstGeom>
          <a:ln w="82550">
            <a:solidFill>
              <a:srgbClr val="FFCE01"/>
            </a:solidFill>
            <a:headEnd type="none" w="lg" len="lg"/>
            <a:tailEnd type="none" w="lg" len="lg"/>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8F1258A7-098C-8F4C-AFCB-E9E3E64C8B32}"/>
              </a:ext>
            </a:extLst>
          </p:cNvPr>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1060766" y="6603031"/>
            <a:ext cx="269692" cy="261581"/>
          </a:xfrm>
          <a:prstGeom prst="rect">
            <a:avLst/>
          </a:prstGeom>
        </p:spPr>
      </p:pic>
      <p:pic>
        <p:nvPicPr>
          <p:cNvPr id="14" name="Picture 13">
            <a:extLst>
              <a:ext uri="{FF2B5EF4-FFF2-40B4-BE49-F238E27FC236}">
                <a16:creationId xmlns:a16="http://schemas.microsoft.com/office/drawing/2014/main" id="{3B679662-C858-AC44-83A1-2C145B424478}"/>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571858" y="6609097"/>
            <a:ext cx="295001" cy="249449"/>
          </a:xfrm>
          <a:prstGeom prst="rect">
            <a:avLst/>
          </a:prstGeom>
        </p:spPr>
      </p:pic>
      <p:pic>
        <p:nvPicPr>
          <p:cNvPr id="15" name="Picture 14">
            <a:extLst>
              <a:ext uri="{FF2B5EF4-FFF2-40B4-BE49-F238E27FC236}">
                <a16:creationId xmlns:a16="http://schemas.microsoft.com/office/drawing/2014/main" id="{07D77F9F-2216-E041-8761-A435F92DC41A}"/>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97415" y="84906"/>
            <a:ext cx="1205699" cy="1270521"/>
          </a:xfrm>
          <a:prstGeom prst="rect">
            <a:avLst/>
          </a:prstGeom>
        </p:spPr>
      </p:pic>
    </p:spTree>
    <p:extLst>
      <p:ext uri="{BB962C8B-B14F-4D97-AF65-F5344CB8AC3E}">
        <p14:creationId xmlns:p14="http://schemas.microsoft.com/office/powerpoint/2010/main" val="7309812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p:txStyles>
    <p:titleStyle>
      <a:lvl1pPr algn="l" defTabSz="914400" rtl="0" eaLnBrk="1" latinLnBrk="0" hangingPunct="1">
        <a:lnSpc>
          <a:spcPct val="90000"/>
        </a:lnSpc>
        <a:spcBef>
          <a:spcPct val="0"/>
        </a:spcBef>
        <a:buNone/>
        <a:defRPr sz="3600" b="0" kern="1200" baseline="0">
          <a:solidFill>
            <a:schemeClr val="bg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Clr>
          <a:schemeClr val="accent2"/>
        </a:buClr>
        <a:buSzPct val="85000"/>
        <a:buFont typeface="Wingdings" pitchFamily="2" charset="2"/>
        <a:buChar char="§"/>
        <a:defRPr sz="24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Clr>
          <a:schemeClr val="accent2"/>
        </a:buClr>
        <a:buSzPct val="120000"/>
        <a:buFont typeface="System Font Regular"/>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Clr>
          <a:schemeClr val="accent2"/>
        </a:buClr>
        <a:buSzPct val="80000"/>
        <a:buFont typeface="Courier New" panose="02070309020205020404" pitchFamily="49" charset="0"/>
        <a:buChar char="o"/>
        <a:defRPr sz="18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Clr>
          <a:schemeClr val="accent2"/>
        </a:buClr>
        <a:buFont typeface="STIXGeneral-Regular" pitchFamily="2" charset="2"/>
        <a:buChar char="⎯"/>
        <a:defRPr sz="18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60">
          <p15:clr>
            <a:srgbClr val="F26B43"/>
          </p15:clr>
        </p15:guide>
        <p15:guide id="3" pos="7320">
          <p15:clr>
            <a:srgbClr val="F26B43"/>
          </p15:clr>
        </p15:guide>
        <p15:guide id="4" orient="horz" pos="2160">
          <p15:clr>
            <a:srgbClr val="F26B43"/>
          </p15:clr>
        </p15:guide>
        <p15:guide id="5" orient="horz" pos="216">
          <p15:clr>
            <a:srgbClr val="F26B43"/>
          </p15:clr>
        </p15:guide>
        <p15:guide id="6" orient="horz" pos="3984">
          <p15:clr>
            <a:srgbClr val="F26B43"/>
          </p15:clr>
        </p15:guide>
        <p15:guide id="7" orient="horz" pos="888">
          <p15:clr>
            <a:srgbClr val="F26B43"/>
          </p15:clr>
        </p15:guide>
        <p15:guide id="8" orient="horz" pos="1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fields.ssl.berkeley.edu/data/#scm-anomal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F213-CB0A-1947-AB28-ED9BB755BFAB}"/>
              </a:ext>
            </a:extLst>
          </p:cNvPr>
          <p:cNvSpPr>
            <a:spLocks noGrp="1"/>
          </p:cNvSpPr>
          <p:nvPr>
            <p:ph type="ctrTitle"/>
          </p:nvPr>
        </p:nvSpPr>
        <p:spPr/>
        <p:txBody>
          <a:bodyPr>
            <a:noAutofit/>
          </a:bodyPr>
          <a:lstStyle/>
          <a:p>
            <a:r>
              <a:rPr lang="en-US" sz="3600" dirty="0"/>
              <a:t>PSP/FIELDS Data Release 5.1</a:t>
            </a:r>
            <a:br>
              <a:rPr lang="en-US" sz="3600" dirty="0"/>
            </a:br>
            <a:br>
              <a:rPr lang="en-US" sz="3600" dirty="0"/>
            </a:br>
            <a:r>
              <a:rPr lang="en-US" sz="3600" dirty="0"/>
              <a:t>DFB </a:t>
            </a:r>
            <a:r>
              <a:rPr lang="en-US" sz="3600" dirty="0" err="1"/>
              <a:t>dbm_scm</a:t>
            </a:r>
            <a:r>
              <a:rPr lang="en-US" sz="3600" dirty="0"/>
              <a:t> and </a:t>
            </a:r>
            <a:r>
              <a:rPr lang="en-US" sz="3600" dirty="0" err="1"/>
              <a:t>wf_dvdc</a:t>
            </a:r>
            <a:r>
              <a:rPr lang="en-US" sz="3600" dirty="0"/>
              <a:t> v03 Data Update</a:t>
            </a:r>
          </a:p>
        </p:txBody>
      </p:sp>
      <p:sp>
        <p:nvSpPr>
          <p:cNvPr id="3" name="Subtitle 2">
            <a:extLst>
              <a:ext uri="{FF2B5EF4-FFF2-40B4-BE49-F238E27FC236}">
                <a16:creationId xmlns:a16="http://schemas.microsoft.com/office/drawing/2014/main" id="{37559C89-3214-8549-BDF9-F5C81288EEF5}"/>
              </a:ext>
            </a:extLst>
          </p:cNvPr>
          <p:cNvSpPr>
            <a:spLocks noGrp="1"/>
          </p:cNvSpPr>
          <p:nvPr>
            <p:ph type="subTitle" idx="1"/>
          </p:nvPr>
        </p:nvSpPr>
        <p:spPr/>
        <p:txBody>
          <a:bodyPr/>
          <a:lstStyle/>
          <a:p>
            <a:r>
              <a:rPr lang="en-US" dirty="0"/>
              <a:t>FIELDS SOC</a:t>
            </a:r>
          </a:p>
          <a:p>
            <a:r>
              <a:rPr lang="en-US" dirty="0">
                <a:solidFill>
                  <a:schemeClr val="bg1"/>
                </a:solidFill>
              </a:rPr>
              <a:t>2020 September 17</a:t>
            </a:r>
          </a:p>
        </p:txBody>
      </p:sp>
      <p:sp>
        <p:nvSpPr>
          <p:cNvPr id="4" name="Date Placeholder 3">
            <a:extLst>
              <a:ext uri="{FF2B5EF4-FFF2-40B4-BE49-F238E27FC236}">
                <a16:creationId xmlns:a16="http://schemas.microsoft.com/office/drawing/2014/main" id="{6CF5D416-4F2B-2445-ADB4-CF3373FB153A}"/>
              </a:ext>
            </a:extLst>
          </p:cNvPr>
          <p:cNvSpPr>
            <a:spLocks noGrp="1"/>
          </p:cNvSpPr>
          <p:nvPr>
            <p:ph type="dt" sz="half" idx="10"/>
          </p:nvPr>
        </p:nvSpPr>
        <p:spPr/>
        <p:txBody>
          <a:bodyPr/>
          <a:lstStyle/>
          <a:p>
            <a:r>
              <a:rPr lang="en-US">
                <a:solidFill>
                  <a:schemeClr val="tx1"/>
                </a:solidFill>
              </a:rPr>
              <a:t>2020 September 30</a:t>
            </a:r>
            <a:endParaRPr lang="en-US" dirty="0">
              <a:solidFill>
                <a:schemeClr val="tx1"/>
              </a:solidFill>
            </a:endParaRPr>
          </a:p>
        </p:txBody>
      </p:sp>
      <p:sp>
        <p:nvSpPr>
          <p:cNvPr id="5" name="Slide Number Placeholder 4">
            <a:extLst>
              <a:ext uri="{FF2B5EF4-FFF2-40B4-BE49-F238E27FC236}">
                <a16:creationId xmlns:a16="http://schemas.microsoft.com/office/drawing/2014/main" id="{41988AA5-6315-3944-A148-F334108612B1}"/>
              </a:ext>
            </a:extLst>
          </p:cNvPr>
          <p:cNvSpPr>
            <a:spLocks noGrp="1"/>
          </p:cNvSpPr>
          <p:nvPr>
            <p:ph type="sldNum" sz="quarter" idx="12"/>
          </p:nvPr>
        </p:nvSpPr>
        <p:spPr/>
        <p:txBody>
          <a:bodyPr/>
          <a:lstStyle/>
          <a:p>
            <a:fld id="{64A72657-C3E2-8347-98F8-15E54D86FABB}" type="slidenum">
              <a:rPr lang="en-US" smtClean="0"/>
              <a:t>1</a:t>
            </a:fld>
            <a:endParaRPr lang="en-US"/>
          </a:p>
        </p:txBody>
      </p:sp>
    </p:spTree>
    <p:extLst>
      <p:ext uri="{BB962C8B-B14F-4D97-AF65-F5344CB8AC3E}">
        <p14:creationId xmlns:p14="http://schemas.microsoft.com/office/powerpoint/2010/main" val="390168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B98D-A769-FB49-B80F-927E3079C0D5}"/>
              </a:ext>
            </a:extLst>
          </p:cNvPr>
          <p:cNvSpPr>
            <a:spLocks noGrp="1"/>
          </p:cNvSpPr>
          <p:nvPr>
            <p:ph type="title"/>
          </p:nvPr>
        </p:nvSpPr>
        <p:spPr/>
        <p:txBody>
          <a:bodyPr/>
          <a:lstStyle/>
          <a:p>
            <a:r>
              <a:rPr lang="en-US" dirty="0"/>
              <a:t>DFB </a:t>
            </a:r>
            <a:r>
              <a:rPr lang="en-US" dirty="0" err="1"/>
              <a:t>dbm_scm</a:t>
            </a:r>
            <a:r>
              <a:rPr lang="en-US" dirty="0"/>
              <a:t> Level 2, Version 3</a:t>
            </a:r>
          </a:p>
        </p:txBody>
      </p:sp>
      <p:sp>
        <p:nvSpPr>
          <p:cNvPr id="3" name="Content Placeholder 2">
            <a:extLst>
              <a:ext uri="{FF2B5EF4-FFF2-40B4-BE49-F238E27FC236}">
                <a16:creationId xmlns:a16="http://schemas.microsoft.com/office/drawing/2014/main" id="{8650A2C6-4000-4247-A6DC-D525F5FECB30}"/>
              </a:ext>
            </a:extLst>
          </p:cNvPr>
          <p:cNvSpPr>
            <a:spLocks noGrp="1"/>
          </p:cNvSpPr>
          <p:nvPr>
            <p:ph idx="1"/>
          </p:nvPr>
        </p:nvSpPr>
        <p:spPr/>
        <p:txBody>
          <a:bodyPr>
            <a:normAutofit fontScale="85000" lnSpcReduction="20000"/>
          </a:bodyPr>
          <a:lstStyle/>
          <a:p>
            <a:r>
              <a:rPr lang="en-US" dirty="0"/>
              <a:t>Version 3 of the DFB DBM (burst waveform) corrects a sign error in the SCM burst kernel. After this correction, the DBM SCM file is consistent with lower cadence data products such as the SCM survey waveform (</a:t>
            </a:r>
            <a:r>
              <a:rPr lang="en-US" dirty="0" err="1"/>
              <a:t>dfb_wf_scm</a:t>
            </a:r>
            <a:r>
              <a:rPr lang="en-US" dirty="0"/>
              <a:t>) and the merged fluxgate and SCM (</a:t>
            </a:r>
            <a:r>
              <a:rPr lang="en-US" dirty="0" err="1"/>
              <a:t>merged_scam_wf</a:t>
            </a:r>
            <a:r>
              <a:rPr lang="en-US" dirty="0"/>
              <a:t>). (Figure 1)</a:t>
            </a:r>
          </a:p>
          <a:p>
            <a:r>
              <a:rPr lang="en-US" dirty="0"/>
              <a:t>The DBM SCM files now also combine high and low gain waveforms in a single file.</a:t>
            </a:r>
          </a:p>
          <a:p>
            <a:pPr lvl="1"/>
            <a:r>
              <a:rPr lang="en-US" dirty="0"/>
              <a:t>Variable names now include “hg” or “</a:t>
            </a:r>
            <a:r>
              <a:rPr lang="en-US" dirty="0" err="1"/>
              <a:t>lg</a:t>
            </a:r>
            <a:r>
              <a:rPr lang="en-US" dirty="0"/>
              <a:t>” to indicate the gain state–for example, the burst capture from the </a:t>
            </a:r>
            <a:r>
              <a:rPr lang="en-US" b="1" dirty="0"/>
              <a:t>u</a:t>
            </a:r>
            <a:r>
              <a:rPr lang="en-US" dirty="0"/>
              <a:t> axis of the SCM was included in v02 as “psp_fld_l2_dfb_dbm_scm”, and in v03 is included as two separate variables, “psp_fld_l2_dfb_dbm_scmhgu” and “psp_fld_l2_dfb_dbm_scmlgu”. </a:t>
            </a:r>
          </a:p>
          <a:p>
            <a:pPr lvl="1"/>
            <a:r>
              <a:rPr lang="en-US" dirty="0"/>
              <a:t>Note that these variables may have zero records in the CDF file, if zero high gain or zero low gain burst waveforms were recorded during a given interval.</a:t>
            </a:r>
          </a:p>
          <a:p>
            <a:pPr lvl="1"/>
            <a:r>
              <a:rPr lang="en-US" dirty="0"/>
              <a:t>During Encounters 3 and 4, most SCM burst waveforms were recorded in low gain mode, due to large intermittent signals related to the SCM anomaly described </a:t>
            </a:r>
            <a:r>
              <a:rPr lang="en-US" dirty="0">
                <a:hlinkClick r:id="rId2"/>
              </a:rPr>
              <a:t>here</a:t>
            </a:r>
            <a:r>
              <a:rPr lang="en-US" dirty="0"/>
              <a:t>. Starting from Encounter 5, the DFB was configured to always record SCM burst waveforms in high gain.</a:t>
            </a:r>
          </a:p>
        </p:txBody>
      </p:sp>
      <p:sp>
        <p:nvSpPr>
          <p:cNvPr id="4" name="Date Placeholder 3">
            <a:extLst>
              <a:ext uri="{FF2B5EF4-FFF2-40B4-BE49-F238E27FC236}">
                <a16:creationId xmlns:a16="http://schemas.microsoft.com/office/drawing/2014/main" id="{10981092-6A88-3F46-82E8-31E5CC2C0EEF}"/>
              </a:ext>
            </a:extLst>
          </p:cNvPr>
          <p:cNvSpPr>
            <a:spLocks noGrp="1"/>
          </p:cNvSpPr>
          <p:nvPr>
            <p:ph type="dt" sz="half" idx="10"/>
          </p:nvPr>
        </p:nvSpPr>
        <p:spPr/>
        <p:txBody>
          <a:bodyPr/>
          <a:lstStyle/>
          <a:p>
            <a:r>
              <a:rPr lang="en-US"/>
              <a:t>2020 September 30</a:t>
            </a:r>
          </a:p>
        </p:txBody>
      </p:sp>
      <p:sp>
        <p:nvSpPr>
          <p:cNvPr id="5" name="Slide Number Placeholder 4">
            <a:extLst>
              <a:ext uri="{FF2B5EF4-FFF2-40B4-BE49-F238E27FC236}">
                <a16:creationId xmlns:a16="http://schemas.microsoft.com/office/drawing/2014/main" id="{0A1D1BD6-E15D-E940-A01D-4E32EB4CE18E}"/>
              </a:ext>
            </a:extLst>
          </p:cNvPr>
          <p:cNvSpPr>
            <a:spLocks noGrp="1"/>
          </p:cNvSpPr>
          <p:nvPr>
            <p:ph type="sldNum" sz="quarter" idx="12"/>
          </p:nvPr>
        </p:nvSpPr>
        <p:spPr/>
        <p:txBody>
          <a:bodyPr/>
          <a:lstStyle/>
          <a:p>
            <a:fld id="{64A72657-C3E2-8347-98F8-15E54D86FABB}" type="slidenum">
              <a:rPr lang="en-US" smtClean="0"/>
              <a:t>2</a:t>
            </a:fld>
            <a:endParaRPr lang="en-US"/>
          </a:p>
        </p:txBody>
      </p:sp>
    </p:spTree>
    <p:extLst>
      <p:ext uri="{BB962C8B-B14F-4D97-AF65-F5344CB8AC3E}">
        <p14:creationId xmlns:p14="http://schemas.microsoft.com/office/powerpoint/2010/main" val="344215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22D67C-BAB4-E44A-83C5-E7E7619E528E}"/>
              </a:ext>
            </a:extLst>
          </p:cNvPr>
          <p:cNvSpPr>
            <a:spLocks noGrp="1"/>
          </p:cNvSpPr>
          <p:nvPr>
            <p:ph type="dt" sz="half" idx="10"/>
          </p:nvPr>
        </p:nvSpPr>
        <p:spPr/>
        <p:txBody>
          <a:bodyPr/>
          <a:lstStyle/>
          <a:p>
            <a:r>
              <a:rPr lang="en-US"/>
              <a:t>2020 September 30</a:t>
            </a:r>
          </a:p>
        </p:txBody>
      </p:sp>
      <p:sp>
        <p:nvSpPr>
          <p:cNvPr id="3" name="Slide Number Placeholder 2">
            <a:extLst>
              <a:ext uri="{FF2B5EF4-FFF2-40B4-BE49-F238E27FC236}">
                <a16:creationId xmlns:a16="http://schemas.microsoft.com/office/drawing/2014/main" id="{FCB096C6-428C-D649-A988-8E6FA809D777}"/>
              </a:ext>
            </a:extLst>
          </p:cNvPr>
          <p:cNvSpPr>
            <a:spLocks noGrp="1"/>
          </p:cNvSpPr>
          <p:nvPr>
            <p:ph type="sldNum" sz="quarter" idx="12"/>
          </p:nvPr>
        </p:nvSpPr>
        <p:spPr/>
        <p:txBody>
          <a:bodyPr/>
          <a:lstStyle/>
          <a:p>
            <a:fld id="{64A72657-C3E2-8347-98F8-15E54D86FABB}" type="slidenum">
              <a:rPr lang="en-US" smtClean="0"/>
              <a:t>3</a:t>
            </a:fld>
            <a:endParaRPr lang="en-US"/>
          </a:p>
        </p:txBody>
      </p:sp>
      <p:pic>
        <p:nvPicPr>
          <p:cNvPr id="6" name="Picture 5">
            <a:extLst>
              <a:ext uri="{FF2B5EF4-FFF2-40B4-BE49-F238E27FC236}">
                <a16:creationId xmlns:a16="http://schemas.microsoft.com/office/drawing/2014/main" id="{5FDF13C2-6A23-1240-A90A-53433720D835}"/>
              </a:ext>
            </a:extLst>
          </p:cNvPr>
          <p:cNvPicPr>
            <a:picLocks noChangeAspect="1"/>
          </p:cNvPicPr>
          <p:nvPr/>
        </p:nvPicPr>
        <p:blipFill>
          <a:blip r:embed="rId2"/>
          <a:stretch>
            <a:fillRect/>
          </a:stretch>
        </p:blipFill>
        <p:spPr>
          <a:xfrm>
            <a:off x="1564342" y="309282"/>
            <a:ext cx="9144000" cy="5486400"/>
          </a:xfrm>
          <a:prstGeom prst="rect">
            <a:avLst/>
          </a:prstGeom>
        </p:spPr>
      </p:pic>
      <p:sp>
        <p:nvSpPr>
          <p:cNvPr id="7" name="TextBox 6">
            <a:extLst>
              <a:ext uri="{FF2B5EF4-FFF2-40B4-BE49-F238E27FC236}">
                <a16:creationId xmlns:a16="http://schemas.microsoft.com/office/drawing/2014/main" id="{FE1DF938-1C82-3C43-8B79-640B138AA293}"/>
              </a:ext>
            </a:extLst>
          </p:cNvPr>
          <p:cNvSpPr txBox="1"/>
          <p:nvPr/>
        </p:nvSpPr>
        <p:spPr>
          <a:xfrm>
            <a:off x="1713664" y="5472516"/>
            <a:ext cx="8586261" cy="646331"/>
          </a:xfrm>
          <a:prstGeom prst="rect">
            <a:avLst/>
          </a:prstGeom>
          <a:noFill/>
        </p:spPr>
        <p:txBody>
          <a:bodyPr wrap="none" rtlCol="0">
            <a:spAutoFit/>
          </a:bodyPr>
          <a:lstStyle/>
          <a:p>
            <a:r>
              <a:rPr lang="en-US" dirty="0"/>
              <a:t>Figure 1. Interval of DFB survey and burst waveform (DBM) data from 2020 Jun 08. Data is</a:t>
            </a:r>
          </a:p>
          <a:p>
            <a:r>
              <a:rPr lang="en-US" dirty="0"/>
              <a:t>from the SCM V axis, and uses Version 3 of the DFB DBM SCM data.</a:t>
            </a:r>
          </a:p>
        </p:txBody>
      </p:sp>
    </p:spTree>
    <p:extLst>
      <p:ext uri="{BB962C8B-B14F-4D97-AF65-F5344CB8AC3E}">
        <p14:creationId xmlns:p14="http://schemas.microsoft.com/office/powerpoint/2010/main" val="250594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EA8A3-7DF6-9442-84D6-A19DF16BA9B6}"/>
              </a:ext>
            </a:extLst>
          </p:cNvPr>
          <p:cNvSpPr>
            <a:spLocks noGrp="1"/>
          </p:cNvSpPr>
          <p:nvPr>
            <p:ph type="title"/>
          </p:nvPr>
        </p:nvSpPr>
        <p:spPr/>
        <p:txBody>
          <a:bodyPr/>
          <a:lstStyle/>
          <a:p>
            <a:r>
              <a:rPr lang="en-US" dirty="0"/>
              <a:t>DFB </a:t>
            </a:r>
            <a:r>
              <a:rPr lang="en-US" dirty="0" err="1"/>
              <a:t>wf_dvdc</a:t>
            </a:r>
            <a:r>
              <a:rPr lang="en-US" dirty="0"/>
              <a:t> Level 2, Version 3 </a:t>
            </a:r>
          </a:p>
        </p:txBody>
      </p:sp>
      <p:sp>
        <p:nvSpPr>
          <p:cNvPr id="3" name="Content Placeholder 2">
            <a:extLst>
              <a:ext uri="{FF2B5EF4-FFF2-40B4-BE49-F238E27FC236}">
                <a16:creationId xmlns:a16="http://schemas.microsoft.com/office/drawing/2014/main" id="{F641FBF9-54C4-F142-ACE6-97388D3C2B14}"/>
              </a:ext>
            </a:extLst>
          </p:cNvPr>
          <p:cNvSpPr>
            <a:spLocks noGrp="1"/>
          </p:cNvSpPr>
          <p:nvPr>
            <p:ph idx="1"/>
          </p:nvPr>
        </p:nvSpPr>
        <p:spPr/>
        <p:txBody>
          <a:bodyPr>
            <a:normAutofit fontScale="70000" lnSpcReduction="20000"/>
          </a:bodyPr>
          <a:lstStyle/>
          <a:p>
            <a:r>
              <a:rPr lang="en-US" dirty="0">
                <a:highlight>
                  <a:srgbClr val="FFFF00"/>
                </a:highlight>
              </a:rPr>
              <a:t>Version 3  (v03) of the Level 2 DFB differential voltage survey waveform files corrects the transformation from sensor coordinates to spacecraft coordinates</a:t>
            </a:r>
            <a:r>
              <a:rPr lang="en-US" dirty="0"/>
              <a:t>. This correction includes two changes.</a:t>
            </a:r>
          </a:p>
          <a:p>
            <a:pPr lvl="1"/>
            <a:r>
              <a:rPr lang="en-US" dirty="0"/>
              <a:t>The V12 and V34 dipoles are not orthogonal–in the plane of the PSP heat shield, the angle between the V12 dipole and the V34 dipole is 95 degrees (V12 is 55 degrees from the spacecraft X axis, and V34 is -40 degrees). Therefore, the appropriate matrix from sensor to spacecraft coordinates is the matrix shown in Figure 2. </a:t>
            </a:r>
          </a:p>
          <a:p>
            <a:pPr lvl="1"/>
            <a:r>
              <a:rPr lang="en-US" dirty="0"/>
              <a:t>This matrix is included as non-record-varying metadata in the v03 CDF files. This correction introduces a ~10% difference in the spacecraft coordinate differential voltage data, compared to v02 files. </a:t>
            </a:r>
          </a:p>
          <a:p>
            <a:pPr lvl="1"/>
            <a:r>
              <a:rPr lang="en-US" dirty="0"/>
              <a:t>There is an overall sign change in the spacecraft coordinate waveforms. The data contained in these Level 2 files is differential voltage data (in Volts), not electric field data (in Volts/m). The sign for these data types is generally opposite: i.e. a positive </a:t>
            </a:r>
            <a:r>
              <a:rPr lang="en-US" dirty="0" err="1"/>
              <a:t>dVx</a:t>
            </a:r>
            <a:r>
              <a:rPr lang="en-US" dirty="0"/>
              <a:t> corresponds to a negative Ex. In previous versions (up to v02) the sign chosen was appropriate for electric field data, not differential voltage data. This is corrected in v03.</a:t>
            </a:r>
          </a:p>
          <a:p>
            <a:r>
              <a:rPr lang="en-US" dirty="0"/>
              <a:t>A plot showing the difference between the v02 and v03 data is shown below in Figure 3.</a:t>
            </a:r>
          </a:p>
          <a:p>
            <a:r>
              <a:rPr lang="en-US" dirty="0"/>
              <a:t>Note: The FIELDS team continues to actively work on the electric field data product, which requires calibration of the frequency-dependent antenna effective vector. The electric field data will be included in an upcoming data release, as a Level 3 data product.</a:t>
            </a:r>
          </a:p>
        </p:txBody>
      </p:sp>
      <p:sp>
        <p:nvSpPr>
          <p:cNvPr id="4" name="Date Placeholder 3">
            <a:extLst>
              <a:ext uri="{FF2B5EF4-FFF2-40B4-BE49-F238E27FC236}">
                <a16:creationId xmlns:a16="http://schemas.microsoft.com/office/drawing/2014/main" id="{8EAE7527-897A-3A4B-A499-B94880B039A5}"/>
              </a:ext>
            </a:extLst>
          </p:cNvPr>
          <p:cNvSpPr>
            <a:spLocks noGrp="1"/>
          </p:cNvSpPr>
          <p:nvPr>
            <p:ph type="dt" sz="half" idx="10"/>
          </p:nvPr>
        </p:nvSpPr>
        <p:spPr/>
        <p:txBody>
          <a:bodyPr/>
          <a:lstStyle/>
          <a:p>
            <a:r>
              <a:rPr lang="en-US"/>
              <a:t>2020 September 30</a:t>
            </a:r>
          </a:p>
        </p:txBody>
      </p:sp>
      <p:sp>
        <p:nvSpPr>
          <p:cNvPr id="5" name="Slide Number Placeholder 4">
            <a:extLst>
              <a:ext uri="{FF2B5EF4-FFF2-40B4-BE49-F238E27FC236}">
                <a16:creationId xmlns:a16="http://schemas.microsoft.com/office/drawing/2014/main" id="{ACCB8E2D-5BE5-134D-9525-9234477447A1}"/>
              </a:ext>
            </a:extLst>
          </p:cNvPr>
          <p:cNvSpPr>
            <a:spLocks noGrp="1"/>
          </p:cNvSpPr>
          <p:nvPr>
            <p:ph type="sldNum" sz="quarter" idx="12"/>
          </p:nvPr>
        </p:nvSpPr>
        <p:spPr/>
        <p:txBody>
          <a:bodyPr/>
          <a:lstStyle/>
          <a:p>
            <a:fld id="{64A72657-C3E2-8347-98F8-15E54D86FABB}" type="slidenum">
              <a:rPr lang="en-US" smtClean="0"/>
              <a:t>4</a:t>
            </a:fld>
            <a:endParaRPr lang="en-US"/>
          </a:p>
        </p:txBody>
      </p:sp>
    </p:spTree>
    <p:extLst>
      <p:ext uri="{BB962C8B-B14F-4D97-AF65-F5344CB8AC3E}">
        <p14:creationId xmlns:p14="http://schemas.microsoft.com/office/powerpoint/2010/main" val="2391157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872174-8F08-5D40-8822-278EEE4E827D}"/>
              </a:ext>
            </a:extLst>
          </p:cNvPr>
          <p:cNvSpPr>
            <a:spLocks noGrp="1"/>
          </p:cNvSpPr>
          <p:nvPr>
            <p:ph type="dt" sz="half" idx="10"/>
          </p:nvPr>
        </p:nvSpPr>
        <p:spPr/>
        <p:txBody>
          <a:bodyPr/>
          <a:lstStyle/>
          <a:p>
            <a:r>
              <a:rPr lang="en-US"/>
              <a:t>2020 September 30</a:t>
            </a:r>
          </a:p>
        </p:txBody>
      </p:sp>
      <p:sp>
        <p:nvSpPr>
          <p:cNvPr id="3" name="Slide Number Placeholder 2">
            <a:extLst>
              <a:ext uri="{FF2B5EF4-FFF2-40B4-BE49-F238E27FC236}">
                <a16:creationId xmlns:a16="http://schemas.microsoft.com/office/drawing/2014/main" id="{8E1EAA51-0F15-3E4B-8311-435453FF01DB}"/>
              </a:ext>
            </a:extLst>
          </p:cNvPr>
          <p:cNvSpPr>
            <a:spLocks noGrp="1"/>
          </p:cNvSpPr>
          <p:nvPr>
            <p:ph type="sldNum" sz="quarter" idx="12"/>
          </p:nvPr>
        </p:nvSpPr>
        <p:spPr/>
        <p:txBody>
          <a:bodyPr/>
          <a:lstStyle/>
          <a:p>
            <a:fld id="{64A72657-C3E2-8347-98F8-15E54D86FABB}" type="slidenum">
              <a:rPr lang="en-US" smtClean="0"/>
              <a:t>5</a:t>
            </a:fld>
            <a:endParaRPr lang="en-US"/>
          </a:p>
        </p:txBody>
      </p:sp>
      <p:pic>
        <p:nvPicPr>
          <p:cNvPr id="7" name="Picture 6">
            <a:extLst>
              <a:ext uri="{FF2B5EF4-FFF2-40B4-BE49-F238E27FC236}">
                <a16:creationId xmlns:a16="http://schemas.microsoft.com/office/drawing/2014/main" id="{BB6830A5-D48C-0B40-9B71-3F5789BCA93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7496" y="650688"/>
            <a:ext cx="4381500" cy="774700"/>
          </a:xfrm>
          <a:prstGeom prst="rect">
            <a:avLst/>
          </a:prstGeom>
        </p:spPr>
      </p:pic>
      <p:sp>
        <p:nvSpPr>
          <p:cNvPr id="8" name="TextBox 7">
            <a:extLst>
              <a:ext uri="{FF2B5EF4-FFF2-40B4-BE49-F238E27FC236}">
                <a16:creationId xmlns:a16="http://schemas.microsoft.com/office/drawing/2014/main" id="{1C1867F9-0627-ED49-9B0A-E16DE946EEB6}"/>
              </a:ext>
            </a:extLst>
          </p:cNvPr>
          <p:cNvSpPr txBox="1"/>
          <p:nvPr/>
        </p:nvSpPr>
        <p:spPr>
          <a:xfrm>
            <a:off x="924131" y="1425388"/>
            <a:ext cx="4028230" cy="1200329"/>
          </a:xfrm>
          <a:prstGeom prst="rect">
            <a:avLst/>
          </a:prstGeom>
          <a:noFill/>
        </p:spPr>
        <p:txBody>
          <a:bodyPr wrap="square" rtlCol="0">
            <a:spAutoFit/>
          </a:bodyPr>
          <a:lstStyle/>
          <a:p>
            <a:r>
              <a:rPr lang="en-US" dirty="0"/>
              <a:t>Figure 2 (above). Correct matrix for converting differential voltage measurements in sensor coordinates to spacecraft coordinates.</a:t>
            </a:r>
          </a:p>
        </p:txBody>
      </p:sp>
      <p:sp>
        <p:nvSpPr>
          <p:cNvPr id="9" name="TextBox 8">
            <a:extLst>
              <a:ext uri="{FF2B5EF4-FFF2-40B4-BE49-F238E27FC236}">
                <a16:creationId xmlns:a16="http://schemas.microsoft.com/office/drawing/2014/main" id="{3CF52698-CB8C-864B-8264-9445D98675AF}"/>
              </a:ext>
            </a:extLst>
          </p:cNvPr>
          <p:cNvSpPr txBox="1"/>
          <p:nvPr/>
        </p:nvSpPr>
        <p:spPr>
          <a:xfrm>
            <a:off x="924131" y="2790588"/>
            <a:ext cx="4028230" cy="3416320"/>
          </a:xfrm>
          <a:prstGeom prst="rect">
            <a:avLst/>
          </a:prstGeom>
          <a:noFill/>
        </p:spPr>
        <p:txBody>
          <a:bodyPr wrap="square" rtlCol="0">
            <a:spAutoFit/>
          </a:bodyPr>
          <a:lstStyle/>
          <a:p>
            <a:r>
              <a:rPr lang="en-US" dirty="0"/>
              <a:t>Figure 3 (right). The top panel shows differential voltage data in sensor coordinates. The second panel shows Version 3 data in spacecraft coordinates, and the third panel shows the corresponding Version 2 data. There is an overall sign change, and a minor change due to the corrected rotation matrix. The bottom panel shows the sum of panel 2 and 3 (removing the effect of the overall sign change and illustrating the smaller effect due to the corrected matrix).</a:t>
            </a:r>
          </a:p>
        </p:txBody>
      </p:sp>
      <p:pic>
        <p:nvPicPr>
          <p:cNvPr id="10" name="Picture 9">
            <a:extLst>
              <a:ext uri="{FF2B5EF4-FFF2-40B4-BE49-F238E27FC236}">
                <a16:creationId xmlns:a16="http://schemas.microsoft.com/office/drawing/2014/main" id="{09C3E0B4-BDF0-F343-B7DC-788407115B2D}"/>
              </a:ext>
            </a:extLst>
          </p:cNvPr>
          <p:cNvPicPr>
            <a:picLocks noChangeAspect="1"/>
          </p:cNvPicPr>
          <p:nvPr/>
        </p:nvPicPr>
        <p:blipFill>
          <a:blip r:embed="rId3"/>
          <a:stretch>
            <a:fillRect/>
          </a:stretch>
        </p:blipFill>
        <p:spPr>
          <a:xfrm>
            <a:off x="5181600" y="0"/>
            <a:ext cx="6858000" cy="6858000"/>
          </a:xfrm>
          <a:prstGeom prst="rect">
            <a:avLst/>
          </a:prstGeom>
        </p:spPr>
      </p:pic>
    </p:spTree>
    <p:extLst>
      <p:ext uri="{BB962C8B-B14F-4D97-AF65-F5344CB8AC3E}">
        <p14:creationId xmlns:p14="http://schemas.microsoft.com/office/powerpoint/2010/main" val="1658175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2794FC-8A9A-EE47-8ADC-B025CAC4EA98}"/>
              </a:ext>
            </a:extLst>
          </p:cNvPr>
          <p:cNvSpPr>
            <a:spLocks noGrp="1"/>
          </p:cNvSpPr>
          <p:nvPr>
            <p:ph type="title"/>
          </p:nvPr>
        </p:nvSpPr>
        <p:spPr/>
        <p:txBody>
          <a:bodyPr/>
          <a:lstStyle/>
          <a:p>
            <a:r>
              <a:rPr lang="en-US" dirty="0"/>
              <a:t>SCM and voltage sensor inter-calibration</a:t>
            </a:r>
          </a:p>
        </p:txBody>
      </p:sp>
      <p:sp>
        <p:nvSpPr>
          <p:cNvPr id="6" name="Content Placeholder 5">
            <a:extLst>
              <a:ext uri="{FF2B5EF4-FFF2-40B4-BE49-F238E27FC236}">
                <a16:creationId xmlns:a16="http://schemas.microsoft.com/office/drawing/2014/main" id="{DC51F5D1-1B44-EA4B-BA2C-722331496417}"/>
              </a:ext>
            </a:extLst>
          </p:cNvPr>
          <p:cNvSpPr>
            <a:spLocks noGrp="1"/>
          </p:cNvSpPr>
          <p:nvPr>
            <p:ph idx="1"/>
          </p:nvPr>
        </p:nvSpPr>
        <p:spPr/>
        <p:txBody>
          <a:bodyPr>
            <a:normAutofit fontScale="92500" lnSpcReduction="10000"/>
          </a:bodyPr>
          <a:lstStyle/>
          <a:p>
            <a:r>
              <a:rPr lang="en-US" dirty="0"/>
              <a:t>The FIELDS team continues to work on calibration of SCM and voltage sensor burst waveform data. In particular, we are investigating the phase relation in these data products for electromagnetic whistler waves at ~100 Hz.</a:t>
            </a:r>
          </a:p>
          <a:p>
            <a:r>
              <a:rPr lang="en-US" dirty="0"/>
              <a:t>Figure 4 shows several examples of waveforms with SCM and voltage data for whistler waves, where the whistler wave propagation angle is close to the background field. From theory, we expect a phase difference of ~90 degrees between magnetic and electric field components, but this is not the case. It is likely that this difference is due to instrumental effects and not physics.</a:t>
            </a:r>
          </a:p>
          <a:p>
            <a:r>
              <a:rPr lang="en-US" dirty="0"/>
              <a:t>Scientists working with these data products are highly encouraged to contact the FIELDS team and join this ongoing discussion.</a:t>
            </a:r>
          </a:p>
          <a:p>
            <a:endParaRPr lang="en-US" dirty="0"/>
          </a:p>
          <a:p>
            <a:endParaRPr lang="en-US" dirty="0"/>
          </a:p>
        </p:txBody>
      </p:sp>
      <p:sp>
        <p:nvSpPr>
          <p:cNvPr id="2" name="Date Placeholder 1">
            <a:extLst>
              <a:ext uri="{FF2B5EF4-FFF2-40B4-BE49-F238E27FC236}">
                <a16:creationId xmlns:a16="http://schemas.microsoft.com/office/drawing/2014/main" id="{4FF3BD89-079B-E041-BAA5-9754858ED5E9}"/>
              </a:ext>
            </a:extLst>
          </p:cNvPr>
          <p:cNvSpPr>
            <a:spLocks noGrp="1"/>
          </p:cNvSpPr>
          <p:nvPr>
            <p:ph type="dt" sz="half" idx="10"/>
          </p:nvPr>
        </p:nvSpPr>
        <p:spPr/>
        <p:txBody>
          <a:bodyPr/>
          <a:lstStyle/>
          <a:p>
            <a:r>
              <a:rPr lang="en-US"/>
              <a:t>2020 September 30</a:t>
            </a:r>
          </a:p>
        </p:txBody>
      </p:sp>
      <p:sp>
        <p:nvSpPr>
          <p:cNvPr id="3" name="Slide Number Placeholder 2">
            <a:extLst>
              <a:ext uri="{FF2B5EF4-FFF2-40B4-BE49-F238E27FC236}">
                <a16:creationId xmlns:a16="http://schemas.microsoft.com/office/drawing/2014/main" id="{20EE651B-023E-054C-9AF4-8E9C68457552}"/>
              </a:ext>
            </a:extLst>
          </p:cNvPr>
          <p:cNvSpPr>
            <a:spLocks noGrp="1"/>
          </p:cNvSpPr>
          <p:nvPr>
            <p:ph type="sldNum" sz="quarter" idx="12"/>
          </p:nvPr>
        </p:nvSpPr>
        <p:spPr/>
        <p:txBody>
          <a:bodyPr/>
          <a:lstStyle/>
          <a:p>
            <a:fld id="{64A72657-C3E2-8347-98F8-15E54D86FABB}" type="slidenum">
              <a:rPr lang="en-US" smtClean="0"/>
              <a:t>6</a:t>
            </a:fld>
            <a:endParaRPr lang="en-US"/>
          </a:p>
        </p:txBody>
      </p:sp>
    </p:spTree>
    <p:extLst>
      <p:ext uri="{BB962C8B-B14F-4D97-AF65-F5344CB8AC3E}">
        <p14:creationId xmlns:p14="http://schemas.microsoft.com/office/powerpoint/2010/main" val="223730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857BF-9CB0-B540-AF19-770E4CA20B3F}"/>
              </a:ext>
            </a:extLst>
          </p:cNvPr>
          <p:cNvSpPr>
            <a:spLocks noGrp="1"/>
          </p:cNvSpPr>
          <p:nvPr>
            <p:ph type="dt" sz="half" idx="10"/>
          </p:nvPr>
        </p:nvSpPr>
        <p:spPr/>
        <p:txBody>
          <a:bodyPr/>
          <a:lstStyle/>
          <a:p>
            <a:r>
              <a:rPr lang="en-US"/>
              <a:t>2020 September 30</a:t>
            </a:r>
          </a:p>
        </p:txBody>
      </p:sp>
      <p:sp>
        <p:nvSpPr>
          <p:cNvPr id="3" name="Slide Number Placeholder 2">
            <a:extLst>
              <a:ext uri="{FF2B5EF4-FFF2-40B4-BE49-F238E27FC236}">
                <a16:creationId xmlns:a16="http://schemas.microsoft.com/office/drawing/2014/main" id="{C2F6E330-E55D-684A-89DA-3E2774951489}"/>
              </a:ext>
            </a:extLst>
          </p:cNvPr>
          <p:cNvSpPr>
            <a:spLocks noGrp="1"/>
          </p:cNvSpPr>
          <p:nvPr>
            <p:ph type="sldNum" sz="quarter" idx="12"/>
          </p:nvPr>
        </p:nvSpPr>
        <p:spPr/>
        <p:txBody>
          <a:bodyPr/>
          <a:lstStyle/>
          <a:p>
            <a:fld id="{64A72657-C3E2-8347-98F8-15E54D86FABB}" type="slidenum">
              <a:rPr lang="en-US" smtClean="0"/>
              <a:t>7</a:t>
            </a:fld>
            <a:endParaRPr lang="en-US"/>
          </a:p>
        </p:txBody>
      </p:sp>
      <p:pic>
        <p:nvPicPr>
          <p:cNvPr id="5" name="Picture 4">
            <a:extLst>
              <a:ext uri="{FF2B5EF4-FFF2-40B4-BE49-F238E27FC236}">
                <a16:creationId xmlns:a16="http://schemas.microsoft.com/office/drawing/2014/main" id="{33CC1709-0648-9743-AB54-9BD3F229829D}"/>
              </a:ext>
            </a:extLst>
          </p:cNvPr>
          <p:cNvPicPr>
            <a:picLocks noChangeAspect="1"/>
          </p:cNvPicPr>
          <p:nvPr/>
        </p:nvPicPr>
        <p:blipFill>
          <a:blip r:embed="rId2"/>
          <a:stretch>
            <a:fillRect/>
          </a:stretch>
        </p:blipFill>
        <p:spPr>
          <a:xfrm>
            <a:off x="6051550" y="203200"/>
            <a:ext cx="5118100" cy="6654800"/>
          </a:xfrm>
          <a:prstGeom prst="rect">
            <a:avLst/>
          </a:prstGeom>
        </p:spPr>
      </p:pic>
      <p:sp>
        <p:nvSpPr>
          <p:cNvPr id="6" name="TextBox 5">
            <a:extLst>
              <a:ext uri="{FF2B5EF4-FFF2-40B4-BE49-F238E27FC236}">
                <a16:creationId xmlns:a16="http://schemas.microsoft.com/office/drawing/2014/main" id="{1CE71CDA-7B1A-E84F-BBEF-BBF1E7253FF0}"/>
              </a:ext>
            </a:extLst>
          </p:cNvPr>
          <p:cNvSpPr txBox="1"/>
          <p:nvPr/>
        </p:nvSpPr>
        <p:spPr>
          <a:xfrm>
            <a:off x="242047" y="875730"/>
            <a:ext cx="5378824" cy="4524315"/>
          </a:xfrm>
          <a:prstGeom prst="rect">
            <a:avLst/>
          </a:prstGeom>
          <a:noFill/>
        </p:spPr>
        <p:txBody>
          <a:bodyPr wrap="square" rtlCol="0">
            <a:spAutoFit/>
          </a:bodyPr>
          <a:lstStyle/>
          <a:p>
            <a:r>
              <a:rPr lang="en-US" dirty="0"/>
              <a:t>Figure 4. Several examples of electromagnetic whistler waves observed during PSP Encounter 1. Each row shows electric field and magnetic field waveforms in the spacecraft X direction.</a:t>
            </a:r>
          </a:p>
          <a:p>
            <a:endParaRPr lang="en-US" dirty="0"/>
          </a:p>
          <a:p>
            <a:r>
              <a:rPr lang="en-US" dirty="0"/>
              <a:t>The E data comes from the </a:t>
            </a:r>
            <a:r>
              <a:rPr lang="en-US" dirty="0" err="1"/>
              <a:t>dfb_dbm_dvac</a:t>
            </a:r>
            <a:r>
              <a:rPr lang="en-US" dirty="0"/>
              <a:t> level 2, Version 2 CDF files.  The data was converted to S/C coordinates using the matrix in Figure 2.  The data was then negated to convert </a:t>
            </a:r>
            <a:r>
              <a:rPr lang="en-US" dirty="0" err="1"/>
              <a:t>dV</a:t>
            </a:r>
            <a:r>
              <a:rPr lang="en-US" dirty="0"/>
              <a:t> to E.  The B data come from the </a:t>
            </a:r>
            <a:r>
              <a:rPr lang="en-US" dirty="0" err="1"/>
              <a:t>dfb_dbm_scm</a:t>
            </a:r>
            <a:r>
              <a:rPr lang="en-US" dirty="0"/>
              <a:t> Level 2, Version 3 files. Both E and B were gaussian filtered with a standard deviation of 2 samples (~13 </a:t>
            </a:r>
            <a:r>
              <a:rPr lang="el-GR" dirty="0"/>
              <a:t>μ</a:t>
            </a:r>
            <a:r>
              <a:rPr lang="en-US" dirty="0"/>
              <a:t>s) in order to reduce noise.</a:t>
            </a:r>
          </a:p>
          <a:p>
            <a:endParaRPr lang="en-US" dirty="0"/>
          </a:p>
          <a:p>
            <a:r>
              <a:rPr lang="en-US" dirty="0"/>
              <a:t>Theory predicts that these waveforms should have a phase shift of 90 degrees, but this is not observed. We believe that this is likely an instrumental effect.</a:t>
            </a:r>
          </a:p>
        </p:txBody>
      </p:sp>
    </p:spTree>
    <p:extLst>
      <p:ext uri="{BB962C8B-B14F-4D97-AF65-F5344CB8AC3E}">
        <p14:creationId xmlns:p14="http://schemas.microsoft.com/office/powerpoint/2010/main" val="507548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0618_FLDSOC_Telecon" id="{C2409D7C-9AE1-BB4A-A56E-B41CF0B619DE}" vid="{7F13E1F6-7D5B-5F44-90F9-85304B9E9C6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accent4">
              <a:lumMod val="20000"/>
              <a:lumOff val="80000"/>
            </a:schemeClr>
          </a:solidFill>
          <a:headEnd type="none" w="lg" len="lg"/>
          <a:tailEnd type="stealth" w="lg" len="lg"/>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32459</TotalTime>
  <Words>1029</Words>
  <Application>Microsoft Macintosh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Arial</vt:lpstr>
      <vt:lpstr>Calibri</vt:lpstr>
      <vt:lpstr>Calibri Light</vt:lpstr>
      <vt:lpstr>Courier New</vt:lpstr>
      <vt:lpstr>STIXGeneral-Regular</vt:lpstr>
      <vt:lpstr>System Font Regular</vt:lpstr>
      <vt:lpstr>Wingdings</vt:lpstr>
      <vt:lpstr>Office Theme</vt:lpstr>
      <vt:lpstr>1_Office Theme</vt:lpstr>
      <vt:lpstr>PSP/FIELDS Data Release 5.1  DFB dbm_scm and wf_dvdc v03 Data Update</vt:lpstr>
      <vt:lpstr>DFB dbm_scm Level 2, Version 3</vt:lpstr>
      <vt:lpstr>PowerPoint Presentation</vt:lpstr>
      <vt:lpstr>DFB wf_dvdc Level 2, Version 3 </vt:lpstr>
      <vt:lpstr>PowerPoint Presentation</vt:lpstr>
      <vt:lpstr>SCM and voltage sensor inter-calibration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Marc Pulupa</dc:creator>
  <cp:keywords/>
  <dc:description/>
  <cp:lastModifiedBy>Aaron W Breneman</cp:lastModifiedBy>
  <cp:revision>207</cp:revision>
  <dcterms:created xsi:type="dcterms:W3CDTF">2020-05-07T17:00:07Z</dcterms:created>
  <dcterms:modified xsi:type="dcterms:W3CDTF">2020-10-07T23:19:01Z</dcterms:modified>
  <cp:category/>
</cp:coreProperties>
</file>