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6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6A979F-81C2-FAF4-AFDB-D040ED2BA2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BA0D16-FD9C-2600-E211-683EAE80C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61A65C-2098-FAB4-A3E2-CD15AB56E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3BD6-5BA3-4D5D-90AF-0D059207F870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05AAC9-4503-97BD-5204-A4619EF10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97C4C3-3501-E042-2895-A185F0BC4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F9AF-367E-4C59-9E43-F514A15798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897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B983F9-E670-F8B8-4853-21F41AA3C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BD6679-CD1E-C572-36FE-691342FCDE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753339-4396-E230-078A-AF783A0C7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3BD6-5BA3-4D5D-90AF-0D059207F870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FF2ECA-FF5B-F5CC-2798-DCA5F7F13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92928D-C662-D817-DFC2-0FEF48EF4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F9AF-367E-4C59-9E43-F514A15798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222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D198DF6-F3E0-EA41-860D-08BC006C79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9AF9E5-B0E8-1454-2C5F-FCC0E81BC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7EA98B-975C-0D34-19DC-D9A4A2AA7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3BD6-5BA3-4D5D-90AF-0D059207F870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1C3C6D-AAB9-D747-9827-EC5FF061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9EE096-FE66-1612-BE68-E78D1DA88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F9AF-367E-4C59-9E43-F514A15798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66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F8F119-C42D-3804-DA1D-3DFB46025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064527-0005-A7DA-CCE3-78A869828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491CD9-CE17-846E-BE3A-0923C528F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3BD6-5BA3-4D5D-90AF-0D059207F870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FA0392-4B6E-F718-295F-CFA7F12D1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AF46CB-96FE-29EA-92FC-4E9270AF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F9AF-367E-4C59-9E43-F514A15798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062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216D13-3D63-BEF8-D7DC-D7D6BBC02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315B33-63CC-AFE7-9373-619C2F800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DDE4CF-CEB6-2136-78B5-8CC505A34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3BD6-5BA3-4D5D-90AF-0D059207F870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8AB322-6C1D-98AE-5BC9-D078F2B9F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E39FA2-7771-9E4C-8785-96C37D9DA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F9AF-367E-4C59-9E43-F514A15798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426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E93BAD-F70C-2BC2-4DFD-2A6E6DC85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B42111-920B-B80C-17F4-95AD3904A0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6D119E-4C60-24FE-D467-F46AD7376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296679-0380-AF0F-1EFB-D7FD0D8BD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3BD6-5BA3-4D5D-90AF-0D059207F870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C5D07F-07FE-23E3-28C5-577B5E8F4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37C019-50A6-5EE9-6634-D2144AC2A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F9AF-367E-4C59-9E43-F514A15798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666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3BD061-6CD4-0DF4-A16E-835E0F2A7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DFEAF8-CC48-A78A-1A8F-BACEBE425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5E678D-92E0-06E4-772B-71AB1F24C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8F53D59-7163-3FD6-076B-CBAF009D61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6C879F-15C9-934C-DC89-25EE4C4BD3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2EA6211-AF6E-1909-1B60-C7BD3173F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3BD6-5BA3-4D5D-90AF-0D059207F870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C73C7C9-8153-0E94-A8D5-24007E14F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4257FC-B804-F3D3-BAB1-18F43337D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F9AF-367E-4C59-9E43-F514A15798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834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8B17E9-AD5B-2E88-71DB-F3431F789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CA9A6AC-B9DD-77AE-6521-6AC05E6DD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3BD6-5BA3-4D5D-90AF-0D059207F870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47333A7-C134-18DF-FD4A-69909AEA8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7E151EB-E394-450A-A89C-1D29C0319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F9AF-367E-4C59-9E43-F514A15798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359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4F6A37-7C5A-F955-BBB6-B40A3030E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3BD6-5BA3-4D5D-90AF-0D059207F870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08DF6A7-8CFD-9C9B-BC1D-2B27149D6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B861BB-25DB-2F91-2444-90ECFD417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F9AF-367E-4C59-9E43-F514A15798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440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CFFC74-9E12-75C4-3BCE-E4E094952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F28B48-9452-0B9A-B2CF-B7BA395DB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F86171-9881-F9D5-3059-AA64BDCC1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BD1B44-37BD-66F6-35B6-1DCAE0F8F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3BD6-5BA3-4D5D-90AF-0D059207F870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B027C3-A3F0-2286-EB5E-2C8796417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7487E1-A567-F5AB-1FB7-0F588192F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F9AF-367E-4C59-9E43-F514A15798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353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38AFF4-09A1-AF77-6447-5D09496D4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FA0CFF8-FCA4-808C-0CE5-5B92B46DAB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DE1ED4-6108-CADA-06C3-F88BD7A16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0FEBAB-BD61-DEE5-619A-A02726A1C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83BD6-5BA3-4D5D-90AF-0D059207F870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9AFA24-1E2A-8F32-AFC9-D66E77BED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1213AC-278C-6C90-B682-0F244E865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F9AF-367E-4C59-9E43-F514A15798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541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3B9A811-E29E-A127-0E1E-E5F9841A9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D1098F-8D77-25A6-1FDE-15B0A7DB1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5745F5-AED3-F00A-7FB4-3906995476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83BD6-5BA3-4D5D-90AF-0D059207F870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DC854A-B117-245F-FCA2-37E3C76B73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B98E68-958A-8585-CB03-9B6D22957D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5F9AF-367E-4C59-9E43-F514A15798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17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65098D-D609-9D72-C00B-22A557AE49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水电费撒快递费接收到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5BB88E-2754-DE90-84C0-367D4A5F09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水电费撒旦法师打发</a:t>
            </a:r>
          </a:p>
        </p:txBody>
      </p:sp>
    </p:spTree>
    <p:extLst>
      <p:ext uri="{BB962C8B-B14F-4D97-AF65-F5344CB8AC3E}">
        <p14:creationId xmlns:p14="http://schemas.microsoft.com/office/powerpoint/2010/main" val="3607973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水电费撒快递费接收到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水电费撒快递费接收到</dc:title>
  <dc:creator>太伟 许</dc:creator>
  <cp:lastModifiedBy>太伟 许</cp:lastModifiedBy>
  <cp:revision>1</cp:revision>
  <dcterms:created xsi:type="dcterms:W3CDTF">2024-04-02T13:21:04Z</dcterms:created>
  <dcterms:modified xsi:type="dcterms:W3CDTF">2024-04-02T13:21:22Z</dcterms:modified>
</cp:coreProperties>
</file>