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495186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495186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92566fed1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92566fed1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92566fed1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92566fed1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92566f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92566f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92566fe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92566fe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92566fed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92566fed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92566f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92566f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92566fe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92566fe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92566fed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92566fed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92566fed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92566fed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92566fed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92566fed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92566fe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92566fe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92566fed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92566fed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2566fe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92566fe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2566fe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92566fe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2566fed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92566fed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4951867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49518670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449518670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449518670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92566fed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92566fed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449518670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449518670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14775" y="840000"/>
            <a:ext cx="59721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Implementation of a membership Algorithm for Context Free Languages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392175" y="3354875"/>
            <a:ext cx="3470700" cy="12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: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Alex Cook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Ji Kim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 Julanda Al Mahfudhi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972013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Eliminating Unit Productions: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05" name="Google Shape;205;p23"/>
          <p:cNvSpPr txBox="1"/>
          <p:nvPr/>
        </p:nvSpPr>
        <p:spPr>
          <a:xfrm>
            <a:off x="1307900" y="1812675"/>
            <a:ext cx="14631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AZ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 -&gt; Ba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 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-&gt; AB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770525" y="1812675"/>
            <a:ext cx="18219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AZ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 -&gt; BX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-&gt; AB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3672625" y="2028825"/>
            <a:ext cx="16377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1169475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Detail(cont.)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body" idx="1"/>
          </p:nvPr>
        </p:nvSpPr>
        <p:spPr>
          <a:xfrm>
            <a:off x="1052538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Eliminating Unreachable Productions: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214" name="Google Shape;214;p24"/>
          <p:cNvSpPr txBox="1"/>
          <p:nvPr/>
        </p:nvSpPr>
        <p:spPr>
          <a:xfrm>
            <a:off x="1114025" y="1641150"/>
            <a:ext cx="14631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AZ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 -&gt; BX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-&gt; AB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5576650" y="1641150"/>
            <a:ext cx="18219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AZ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 -&gt; BX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3478750" y="1857300"/>
            <a:ext cx="16377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Detail(cont.)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 to Solving(cont.)</a:t>
            </a:r>
            <a:endParaRPr sz="3000"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9959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CYK algorithm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triangular table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Fill in first row of table</a:t>
            </a: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Fill in rest of table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CYK Algorithm in Detail</a:t>
            </a:r>
            <a:endParaRPr sz="3000"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1297500" y="1481825"/>
            <a:ext cx="3331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CFG: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-&gt; AB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-&gt; BC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-&gt; a | b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 -&gt; b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1"/>
          </p:nvPr>
        </p:nvSpPr>
        <p:spPr>
          <a:xfrm>
            <a:off x="4921775" y="1481825"/>
            <a:ext cx="3331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 :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b b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CYK Algorithm in Detail</a:t>
            </a:r>
            <a:endParaRPr sz="3000"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first row is handled separately, checking if the substring of length 1 is generated by any production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non-terminals that produce that character are added to the cell.</a:t>
            </a:r>
            <a:endParaRPr sz="1800"/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925" y="2756325"/>
            <a:ext cx="1787150" cy="20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</a:t>
            </a:r>
            <a:endParaRPr sz="3000"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subsequent row increases the length of the substring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cell is filled with all non-terminal variables that can generate that substring</a:t>
            </a:r>
            <a:endParaRPr sz="1800"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450" y="2647575"/>
            <a:ext cx="1784775" cy="21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</a:t>
            </a:r>
            <a:endParaRPr sz="3000"/>
          </a:p>
        </p:txBody>
      </p:sp>
      <p:sp>
        <p:nvSpPr>
          <p:cNvPr id="259" name="Google Shape;259;p30"/>
          <p:cNvSpPr txBox="1">
            <a:spLocks noGrp="1"/>
          </p:cNvSpPr>
          <p:nvPr>
            <p:ph type="body" idx="1"/>
          </p:nvPr>
        </p:nvSpPr>
        <p:spPr>
          <a:xfrm>
            <a:off x="1052550" y="1471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last cell we are considering all ways to break up the string into lengths of 1 and 2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already found all ways to generate substrings of lengths 1 and 2 for previous layers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350" y="2949175"/>
            <a:ext cx="16002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738" y="2949175"/>
            <a:ext cx="16097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</a:t>
            </a:r>
            <a:endParaRPr sz="3000"/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pattern is predictable and continues for larger arrays. In this next example the fifth row is being filled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cell along the row this pattern must be iterated through.</a:t>
            </a:r>
            <a:endParaRPr sz="1800"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100" y="2811600"/>
            <a:ext cx="21336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275" y="2840175"/>
            <a:ext cx="22479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CYK Algorithm Pseudocode</a:t>
            </a:r>
            <a:endParaRPr sz="3000"/>
          </a:p>
        </p:txBody>
      </p:sp>
      <p:sp>
        <p:nvSpPr>
          <p:cNvPr id="275" name="Google Shape;275;p32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" y="1406800"/>
            <a:ext cx="86010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075" y="2497550"/>
            <a:ext cx="56102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CYK Algorithm Pseudocode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13" y="1417525"/>
            <a:ext cx="76485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Description</a:t>
            </a:r>
            <a:endParaRPr sz="30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Inputs :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CFG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 algorithmically if the given string can be generated by the given CFG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Demonstration</a:t>
            </a:r>
            <a:endParaRPr sz="3000"/>
          </a:p>
        </p:txBody>
      </p:sp>
      <p:sp>
        <p:nvSpPr>
          <p:cNvPr id="290" name="Google Shape;290;p34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cases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 to Solving</a:t>
            </a:r>
            <a:endParaRPr sz="30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be using C++ to implement the algorithm. The breakdown of tasks for each step is as follows: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Steps to Convert CFG to CNF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     Eliminate lambda productions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     Eliminate Unit productions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      Eliminate non-terminating and unreachable productions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</a:t>
            </a:r>
            <a:endParaRPr sz="30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Eliminate lambda production:</a:t>
            </a:r>
            <a:endParaRPr sz="180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338" y="2100200"/>
            <a:ext cx="6417325" cy="19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Detail(cont.)</a:t>
            </a:r>
            <a:endParaRPr sz="300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Eliminate lambda production (cont.):</a:t>
            </a:r>
            <a:endParaRPr sz="180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50" y="2052175"/>
            <a:ext cx="7243950" cy="22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Detail(cont.)</a:t>
            </a:r>
            <a:endParaRPr sz="3000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986750" y="14818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Eliminate lambda production (cont.):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75" y="2037775"/>
            <a:ext cx="8025649" cy="17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Detail(cont.)</a:t>
            </a:r>
            <a:endParaRPr sz="3000"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986763" y="16886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Eliminate lambda production (cont.):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50" y="2086300"/>
            <a:ext cx="8087601" cy="18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Detail(cont.)</a:t>
            </a:r>
            <a:endParaRPr sz="300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968388" y="14749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Eliminating Unit Productions: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88" name="Google Shape;188;p21"/>
          <p:cNvSpPr txBox="1"/>
          <p:nvPr/>
        </p:nvSpPr>
        <p:spPr>
          <a:xfrm>
            <a:off x="1223750" y="2171500"/>
            <a:ext cx="14631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ABa  | 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  | 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  |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-&gt; AB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5732375" y="2171500"/>
            <a:ext cx="18219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ABa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 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-&gt; AB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588475" y="2387650"/>
            <a:ext cx="16377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CFG to CNF in Detail(cont.)</a:t>
            </a:r>
            <a:endParaRPr sz="3000"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968388" y="1218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Eliminating Unit Productions: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97" name="Google Shape;197;p22"/>
          <p:cNvSpPr txBox="1"/>
          <p:nvPr/>
        </p:nvSpPr>
        <p:spPr>
          <a:xfrm>
            <a:off x="1223750" y="1915475"/>
            <a:ext cx="14631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ABa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 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-&gt; AB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5732375" y="1860275"/>
            <a:ext cx="18219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AZ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 -&gt; Ba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 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-&gt; 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 -&gt; 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-&gt; AB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3588475" y="2131625"/>
            <a:ext cx="16377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-&gt;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584</Words>
  <Application>Microsoft Office PowerPoint</Application>
  <PresentationFormat>On-screen Show (16:9)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Montserrat</vt:lpstr>
      <vt:lpstr>Lato</vt:lpstr>
      <vt:lpstr>Focus</vt:lpstr>
      <vt:lpstr>Implementation of a membership Algorithm for Context Free Languages </vt:lpstr>
      <vt:lpstr>Problem Description</vt:lpstr>
      <vt:lpstr>Approach to Solving</vt:lpstr>
      <vt:lpstr>CFG to CNF in Detail</vt:lpstr>
      <vt:lpstr>CFG to CNF in Detail(cont.)</vt:lpstr>
      <vt:lpstr>CFG to CNF in Detail(cont.)</vt:lpstr>
      <vt:lpstr>CFG to CNF in Detail(cont.)</vt:lpstr>
      <vt:lpstr>CFG to CNF in Detail(cont.)</vt:lpstr>
      <vt:lpstr>CFG to CNF in Detail(cont.)</vt:lpstr>
      <vt:lpstr>CFG to CNF in Detail(cont.)</vt:lpstr>
      <vt:lpstr>CFG to CNF in Detail(cont.)</vt:lpstr>
      <vt:lpstr>Approach to Solving(cont.)</vt:lpstr>
      <vt:lpstr>CYK Algorithm in Detail</vt:lpstr>
      <vt:lpstr>CYK Algorithm in Detail</vt:lpstr>
      <vt:lpstr>CFG to CNF in Detail</vt:lpstr>
      <vt:lpstr>CFG to CNF in Detail</vt:lpstr>
      <vt:lpstr>CFG to CNF in Detail</vt:lpstr>
      <vt:lpstr>CYK Algorithm Pseudocode</vt:lpstr>
      <vt:lpstr>CYK Algorithm Pseudocode 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membership Algorithm for Context Free Languages </dc:title>
  <cp:lastModifiedBy>Alex</cp:lastModifiedBy>
  <cp:revision>4</cp:revision>
  <dcterms:modified xsi:type="dcterms:W3CDTF">2019-11-22T19:59:04Z</dcterms:modified>
</cp:coreProperties>
</file>