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04000" cy="22860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A671E-2791-446D-9B45-AB7C59B3A9DD}" v="6" dt="2024-04-17T18:11:3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Briggs" userId="9e934ae2-cce4-47ae-83cb-e467a8ffb240" providerId="ADAL" clId="{450A671E-2791-446D-9B45-AB7C59B3A9DD}"/>
    <pc:docChg chg="custSel addSld delSld modSld">
      <pc:chgData name="Adam Briggs" userId="9e934ae2-cce4-47ae-83cb-e467a8ffb240" providerId="ADAL" clId="{450A671E-2791-446D-9B45-AB7C59B3A9DD}" dt="2024-04-17T18:11:42.183" v="110" actId="20577"/>
      <pc:docMkLst>
        <pc:docMk/>
      </pc:docMkLst>
      <pc:sldChg chg="addSp modSp mod">
        <pc:chgData name="Adam Briggs" userId="9e934ae2-cce4-47ae-83cb-e467a8ffb240" providerId="ADAL" clId="{450A671E-2791-446D-9B45-AB7C59B3A9DD}" dt="2024-04-17T18:11:42.183" v="110" actId="20577"/>
        <pc:sldMkLst>
          <pc:docMk/>
          <pc:sldMk cId="3832395468" sldId="256"/>
        </pc:sldMkLst>
        <pc:spChg chg="add mod">
          <ac:chgData name="Adam Briggs" userId="9e934ae2-cce4-47ae-83cb-e467a8ffb240" providerId="ADAL" clId="{450A671E-2791-446D-9B45-AB7C59B3A9DD}" dt="2024-04-17T18:11:42.183" v="110" actId="20577"/>
          <ac:spMkLst>
            <pc:docMk/>
            <pc:sldMk cId="3832395468" sldId="256"/>
            <ac:spMk id="2" creationId="{EFC8FAF6-F077-4F6A-A08A-F3F28E5CF9BE}"/>
          </ac:spMkLst>
        </pc:spChg>
        <pc:spChg chg="mod">
          <ac:chgData name="Adam Briggs" userId="9e934ae2-cce4-47ae-83cb-e467a8ffb240" providerId="ADAL" clId="{450A671E-2791-446D-9B45-AB7C59B3A9DD}" dt="2024-04-05T20:40:15.112" v="46" actId="20577"/>
          <ac:spMkLst>
            <pc:docMk/>
            <pc:sldMk cId="3832395468" sldId="256"/>
            <ac:spMk id="4" creationId="{CB92A9AE-A421-B12A-7EA0-836B160511C8}"/>
          </ac:spMkLst>
        </pc:spChg>
      </pc:sldChg>
      <pc:sldChg chg="addSp delSp modSp new del mod">
        <pc:chgData name="Adam Briggs" userId="9e934ae2-cce4-47ae-83cb-e467a8ffb240" providerId="ADAL" clId="{450A671E-2791-446D-9B45-AB7C59B3A9DD}" dt="2024-04-08T20:30:59.821" v="105" actId="47"/>
        <pc:sldMkLst>
          <pc:docMk/>
          <pc:sldMk cId="2398103483" sldId="257"/>
        </pc:sldMkLst>
        <pc:spChg chg="del">
          <ac:chgData name="Adam Briggs" userId="9e934ae2-cce4-47ae-83cb-e467a8ffb240" providerId="ADAL" clId="{450A671E-2791-446D-9B45-AB7C59B3A9DD}" dt="2024-04-05T20:11:13.002" v="2" actId="478"/>
          <ac:spMkLst>
            <pc:docMk/>
            <pc:sldMk cId="2398103483" sldId="257"/>
            <ac:spMk id="2" creationId="{C5D5365D-2D5D-9B18-8494-E86801A39CED}"/>
          </ac:spMkLst>
        </pc:spChg>
        <pc:spChg chg="del">
          <ac:chgData name="Adam Briggs" userId="9e934ae2-cce4-47ae-83cb-e467a8ffb240" providerId="ADAL" clId="{450A671E-2791-446D-9B45-AB7C59B3A9DD}" dt="2024-04-05T20:11:14.413" v="3" actId="478"/>
          <ac:spMkLst>
            <pc:docMk/>
            <pc:sldMk cId="2398103483" sldId="257"/>
            <ac:spMk id="3" creationId="{207C6F1B-0F98-822F-4DBE-3990E2C73FAB}"/>
          </ac:spMkLst>
        </pc:spChg>
        <pc:spChg chg="add del mod">
          <ac:chgData name="Adam Briggs" userId="9e934ae2-cce4-47ae-83cb-e467a8ffb240" providerId="ADAL" clId="{450A671E-2791-446D-9B45-AB7C59B3A9DD}" dt="2024-04-08T20:30:52.039" v="102" actId="478"/>
          <ac:spMkLst>
            <pc:docMk/>
            <pc:sldMk cId="2398103483" sldId="257"/>
            <ac:spMk id="5" creationId="{1FCE35F5-BC96-2AE4-697C-66FBA56F97DD}"/>
          </ac:spMkLst>
        </pc:spChg>
        <pc:picChg chg="add del mod">
          <ac:chgData name="Adam Briggs" userId="9e934ae2-cce4-47ae-83cb-e467a8ffb240" providerId="ADAL" clId="{450A671E-2791-446D-9B45-AB7C59B3A9DD}" dt="2024-04-08T20:30:54.517" v="103" actId="478"/>
          <ac:picMkLst>
            <pc:docMk/>
            <pc:sldMk cId="2398103483" sldId="257"/>
            <ac:picMk id="4" creationId="{6CD66749-51C2-2186-EB01-C3A20DC6F998}"/>
          </ac:picMkLst>
        </pc:picChg>
      </pc:sldChg>
      <pc:sldChg chg="addSp modSp new del mod">
        <pc:chgData name="Adam Briggs" userId="9e934ae2-cce4-47ae-83cb-e467a8ffb240" providerId="ADAL" clId="{450A671E-2791-446D-9B45-AB7C59B3A9DD}" dt="2024-04-08T20:30:58.911" v="104" actId="47"/>
        <pc:sldMkLst>
          <pc:docMk/>
          <pc:sldMk cId="2739814094" sldId="258"/>
        </pc:sldMkLst>
        <pc:spChg chg="add mod">
          <ac:chgData name="Adam Briggs" userId="9e934ae2-cce4-47ae-83cb-e467a8ffb240" providerId="ADAL" clId="{450A671E-2791-446D-9B45-AB7C59B3A9DD}" dt="2024-04-05T20:25:23.894" v="41" actId="20577"/>
          <ac:spMkLst>
            <pc:docMk/>
            <pc:sldMk cId="2739814094" sldId="258"/>
            <ac:spMk id="5" creationId="{0C935EA9-627A-7F89-46B3-65F797B8593F}"/>
          </ac:spMkLst>
        </pc:spChg>
      </pc:sldChg>
    </pc:docChg>
  </pc:docChgLst>
  <pc:docChgLst>
    <pc:chgData name="Adam Briggs" userId="9e934ae2-cce4-47ae-83cb-e467a8ffb240" providerId="ADAL" clId="{C0D4B7A3-8679-4D33-A6A5-3563C058BF24}"/>
    <pc:docChg chg="modSld">
      <pc:chgData name="Adam Briggs" userId="9e934ae2-cce4-47ae-83cb-e467a8ffb240" providerId="ADAL" clId="{C0D4B7A3-8679-4D33-A6A5-3563C058BF24}" dt="2024-02-23T21:26:14.528" v="4" actId="20577"/>
      <pc:docMkLst>
        <pc:docMk/>
      </pc:docMkLst>
      <pc:sldChg chg="modSp mod">
        <pc:chgData name="Adam Briggs" userId="9e934ae2-cce4-47ae-83cb-e467a8ffb240" providerId="ADAL" clId="{C0D4B7A3-8679-4D33-A6A5-3563C058BF24}" dt="2024-02-23T21:26:14.528" v="4" actId="20577"/>
        <pc:sldMkLst>
          <pc:docMk/>
          <pc:sldMk cId="3832395468" sldId="256"/>
        </pc:sldMkLst>
        <pc:spChg chg="mod">
          <ac:chgData name="Adam Briggs" userId="9e934ae2-cce4-47ae-83cb-e467a8ffb240" providerId="ADAL" clId="{C0D4B7A3-8679-4D33-A6A5-3563C058BF24}" dt="2024-02-23T21:26:14.528" v="4" actId="20577"/>
          <ac:spMkLst>
            <pc:docMk/>
            <pc:sldMk cId="3832395468" sldId="256"/>
            <ac:spMk id="4" creationId="{CB92A9AE-A421-B12A-7EA0-836B160511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0F8E-B2C4-139E-52A1-7D3223331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3741210"/>
            <a:ext cx="24003000" cy="7958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0406-22F5-EACB-90DE-99D7CDFC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2006793"/>
            <a:ext cx="24003000" cy="55192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50E-495F-69CF-6612-668950FE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A84A-D923-8A9C-D3FA-BB1D77B7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1D87-40E1-DBFA-95CA-9E011FD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14-6442-01F6-A1E1-D9289B1F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C2607-B670-9C75-E329-7FBA90155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F2-8D70-971A-D038-04A5DB90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3A24-E53A-E7FA-5309-049B7982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489B-D09E-3215-16F2-10254D9A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2746-EC5D-3689-78A6-76C0270F0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3" y="1217084"/>
            <a:ext cx="6900863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04AEB-2A68-6775-1014-C0BAFA34D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217084"/>
            <a:ext cx="20302538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ED69-86B2-D300-E2B4-21838764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D008-F2D3-4361-2D6E-36F18ED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B2C1-97FE-0869-AAC7-E955BCC6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B906-45C7-792F-773F-D8CA81DF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9F8F-94A8-3D1A-93AC-4FC69D3A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4E8C-5904-4416-16B9-5B76B02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C328-010C-0DAB-68A3-F716FDED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EA29-E911-E4B0-0170-7564A30F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39D-9404-C521-1A37-98968C1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5699129"/>
            <a:ext cx="27603450" cy="95091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6E76-B3FE-5509-47A3-E94C844C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15298212"/>
            <a:ext cx="27603450" cy="500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6C8C-8BC8-6792-84D2-58354D13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D5C2-8A6C-475F-7CE9-984AFB68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6888-B62A-ED4C-CC26-36EA2471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5B11-1189-747C-B17F-88DD681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C34E-C2F6-A473-02B1-F44789C8D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6085417"/>
            <a:ext cx="136017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A2CB5-43BB-F36C-F0C6-DC0C4FBB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6085417"/>
            <a:ext cx="136017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86F4C-2B54-41BD-83D6-F24C56F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CAF3-4A27-D18B-BC47-377D2B16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33E09-1C03-FCF1-5059-3059343C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AB9F-C7C3-E2A9-E3F9-494F1FB0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217085"/>
            <a:ext cx="27603450" cy="44185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58F9-8C0F-7F2E-AD32-2331918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6" y="5603877"/>
            <a:ext cx="13539191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B842-6736-D52D-4F03-01E1A157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6" y="8350250"/>
            <a:ext cx="1353919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46F2-9650-6406-B1B4-A8CE8BBD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6" y="5603877"/>
            <a:ext cx="13605869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9844F-BC85-5C48-505B-6DD690DE3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6" y="8350250"/>
            <a:ext cx="1360586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868AD-1BF4-1979-AD7C-C0761278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C0181-6A88-EBF1-E6F2-C2A56098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90336-3A4B-2F90-9B14-F057D58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C888-AD5E-D307-3C7B-54B0FBE1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E560C-14C9-FD92-1996-8A25D87C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96C89-C980-1216-FA82-83344C2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6B88C-E279-B487-99C6-71E3014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CA7D4-488E-E70A-D8DC-9F02BA56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0A8D9-523D-B982-85A2-3FD2F894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200E-2CD9-0E82-1412-0C6D060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242C-6635-84FB-3112-28156984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1524000"/>
            <a:ext cx="10322122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DBC9-880A-0AF6-1A97-34D9F8AD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70" y="3291418"/>
            <a:ext cx="16202025" cy="16245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46AB3-96F5-1B71-A41F-6E1B345B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6858000"/>
            <a:ext cx="10322122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5C52-65C8-05CD-920B-20713212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7BD-5ABB-1BF3-0436-226FAACC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94BF8-BAD4-8BF1-D69E-2A047111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5A2-9281-8350-6261-7C1775A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1524000"/>
            <a:ext cx="10322122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5FF2F-F4D9-E022-EC4C-42C43B3C5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70" y="3291418"/>
            <a:ext cx="16202025" cy="16245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30FAD-413A-F2C1-740D-49F42877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6858000"/>
            <a:ext cx="10322122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C9995-5AA1-3E50-9E69-94DAE801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8186-60F4-242A-B6A2-2D886902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7C41-CF1D-25BB-4C26-94C14DFE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82CD5-4D2D-7516-61EE-FEEF9DD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217085"/>
            <a:ext cx="276034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DA1E-20A9-1672-C2BF-72F653BE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6085417"/>
            <a:ext cx="276034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67B4-B09F-FA57-A084-BE604AE0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21187835"/>
            <a:ext cx="72009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4504-1F5C-490A-AC75-1AB71D42FF1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B1AA-BB93-1460-A4AC-9AB0F3F1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21187835"/>
            <a:ext cx="108013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E87D-705B-CFB0-5371-471E6A16F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21187835"/>
            <a:ext cx="72009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D068-11D8-4948-B5E3-445A7B5D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json.io/#map=2/0/20" TargetMode="External"/><Relationship Id="rId7" Type="http://schemas.openxmlformats.org/officeDocument/2006/relationships/hyperlink" Target="https://mygeodata.cloud/converter/" TargetMode="External"/><Relationship Id="rId2" Type="http://schemas.openxmlformats.org/officeDocument/2006/relationships/hyperlink" Target="https://raw.githubusercontent.com/awcraycraft/chloropleth-map/main/compassponds.geojs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utotracer.org/" TargetMode="External"/><Relationship Id="rId5" Type="http://schemas.openxmlformats.org/officeDocument/2006/relationships/hyperlink" Target="https://observablehq.com/@bumbeishvili/rewind-geojson" TargetMode="External"/><Relationship Id="rId4" Type="http://schemas.openxmlformats.org/officeDocument/2006/relationships/hyperlink" Target="https://mapshap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2A9AE-A421-B12A-7EA0-836B160511C8}"/>
              </a:ext>
            </a:extLst>
          </p:cNvPr>
          <p:cNvSpPr/>
          <p:nvPr/>
        </p:nvSpPr>
        <p:spPr>
          <a:xfrm>
            <a:off x="478825" y="472546"/>
            <a:ext cx="12478418" cy="2199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Geo </a:t>
            </a:r>
            <a:r>
              <a:rPr lang="en-US" dirty="0" err="1"/>
              <a:t>json</a:t>
            </a:r>
            <a:r>
              <a:rPr lang="en-US" dirty="0"/>
              <a:t> build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https://raw.githubusercontent.com/awcraycraft/chloropleth-map/main/compassponds.geojson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shape files and merge.</a:t>
            </a:r>
          </a:p>
          <a:p>
            <a:endParaRPr lang="en-US" dirty="0"/>
          </a:p>
          <a:p>
            <a:r>
              <a:rPr lang="en-US" dirty="0"/>
              <a:t>Get map data</a:t>
            </a:r>
          </a:p>
          <a:p>
            <a:r>
              <a:rPr lang="en-US" dirty="0"/>
              <a:t>https://www.openstreetmap.org/export</a:t>
            </a:r>
          </a:p>
          <a:p>
            <a:endParaRPr lang="en-US" dirty="0"/>
          </a:p>
          <a:p>
            <a:r>
              <a:rPr lang="en-US" dirty="0"/>
              <a:t>OSM to </a:t>
            </a:r>
            <a:r>
              <a:rPr lang="en-US" dirty="0" err="1"/>
              <a:t>geojson</a:t>
            </a:r>
            <a:endParaRPr lang="en-US" dirty="0"/>
          </a:p>
          <a:p>
            <a:r>
              <a:rPr lang="en-US" dirty="0"/>
              <a:t>https://mygeodata.cloud/</a:t>
            </a:r>
          </a:p>
          <a:p>
            <a:endParaRPr lang="en-US" dirty="0"/>
          </a:p>
          <a:p>
            <a:r>
              <a:rPr lang="en-US" dirty="0"/>
              <a:t>Manually Modify </a:t>
            </a:r>
            <a:r>
              <a:rPr lang="en-US" dirty="0" err="1"/>
              <a:t>geojson</a:t>
            </a:r>
            <a:r>
              <a:rPr lang="en-US" dirty="0"/>
              <a:t> with geojson.io</a:t>
            </a:r>
          </a:p>
          <a:p>
            <a:r>
              <a:rPr lang="en-US" dirty="0">
                <a:hlinkClick r:id="rId3"/>
              </a:rPr>
              <a:t>https://geojson.io/#map=2/0/20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Visualize with </a:t>
            </a:r>
          </a:p>
          <a:p>
            <a:r>
              <a:rPr lang="en-US" dirty="0">
                <a:hlinkClick r:id="rId4"/>
              </a:rPr>
              <a:t>https://mapshaper.org/</a:t>
            </a:r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333333"/>
              </a:solidFill>
              <a:latin typeface="Source Serif Pro" panose="020F0502020204030204" pitchFamily="18" charset="0"/>
            </a:endParaRPr>
          </a:p>
          <a:p>
            <a:r>
              <a:rPr lang="en-US" dirty="0"/>
              <a:t>Rewind </a:t>
            </a:r>
            <a:r>
              <a:rPr lang="en-US" dirty="0" err="1"/>
              <a:t>Geojson</a:t>
            </a:r>
            <a:r>
              <a:rPr lang="en-US" dirty="0"/>
              <a:t> to prevent color spilling: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https://observablehq.com/@bumbeishvili/rewind-geojson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8FAF6-F077-4F6A-A08A-F3F28E5CF9BE}"/>
              </a:ext>
            </a:extLst>
          </p:cNvPr>
          <p:cNvSpPr/>
          <p:nvPr/>
        </p:nvSpPr>
        <p:spPr>
          <a:xfrm>
            <a:off x="14211037" y="472546"/>
            <a:ext cx="12478418" cy="2199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Convert jpg to </a:t>
            </a:r>
            <a:r>
              <a:rPr lang="en-US" dirty="0" err="1"/>
              <a:t>svg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https://www.autotracer.org/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 err="1"/>
              <a:t>svg</a:t>
            </a:r>
            <a:r>
              <a:rPr lang="en-US" dirty="0"/>
              <a:t>/cad to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https://mygeodata.cloud/converter/</a:t>
            </a:r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r>
              <a:rPr lang="en-US" dirty="0"/>
              <a:t>https://www.svgviewer.dev/</a:t>
            </a:r>
          </a:p>
        </p:txBody>
      </p:sp>
    </p:spTree>
    <p:extLst>
      <p:ext uri="{BB962C8B-B14F-4D97-AF65-F5344CB8AC3E}">
        <p14:creationId xmlns:p14="http://schemas.microsoft.com/office/powerpoint/2010/main" val="38323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11661</TotalTime>
  <Words>122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Serif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Briggs</dc:creator>
  <cp:lastModifiedBy>Adam Briggs</cp:lastModifiedBy>
  <cp:revision>1</cp:revision>
  <dcterms:created xsi:type="dcterms:W3CDTF">2024-02-07T20:00:17Z</dcterms:created>
  <dcterms:modified xsi:type="dcterms:W3CDTF">2024-04-17T18:11:44Z</dcterms:modified>
</cp:coreProperties>
</file>