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NHL Goalie Save Percentages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Unbelievably Fascinating World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Career save % range: 0.811 – 0.925</a:t>
            </a:r>
          </a:p>
          <a:p>
            <a:r>
              <a:rPr lang="en-US" dirty="0" smtClean="0"/>
              <a:t>Total shots: 160 – 31,709</a:t>
            </a:r>
          </a:p>
          <a:p>
            <a:r>
              <a:rPr lang="en-US" dirty="0" smtClean="0"/>
              <a:t>GP: 81 – 1266</a:t>
            </a:r>
          </a:p>
          <a:p>
            <a:r>
              <a:rPr lang="en-US" dirty="0" smtClean="0"/>
              <a:t>Hall of Fame teammates: Median: 1</a:t>
            </a:r>
          </a:p>
          <a:p>
            <a:r>
              <a:rPr lang="en-US" dirty="0" smtClean="0"/>
              <a:t>Earliest season covered 1969 – not explicitly in data, but, for goalies who overlapped the beginning of shot tracking and met games played requirement, set save % as measured in time tracked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significant by far year of first and final season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83" y="2310913"/>
            <a:ext cx="7394344" cy="42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99" y="578716"/>
            <a:ext cx="6351002" cy="5770708"/>
          </a:xfrm>
        </p:spPr>
      </p:pic>
    </p:spTree>
    <p:extLst>
      <p:ext uri="{BB962C8B-B14F-4D97-AF65-F5344CB8AC3E}">
        <p14:creationId xmlns:p14="http://schemas.microsoft.com/office/powerpoint/2010/main" val="9244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337252"/>
            <a:ext cx="10233800" cy="4351338"/>
          </a:xfrm>
        </p:spPr>
        <p:txBody>
          <a:bodyPr/>
          <a:lstStyle/>
          <a:p>
            <a:r>
              <a:rPr lang="en-US" dirty="0" smtClean="0"/>
              <a:t>Minutes played significant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71" y="1811373"/>
            <a:ext cx="6504202" cy="49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and Save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percentages collectively better in current players </a:t>
            </a:r>
          </a:p>
          <a:p>
            <a:r>
              <a:rPr lang="en-US" dirty="0" smtClean="0"/>
              <a:t>Not particularly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79" y="101793"/>
            <a:ext cx="8595112" cy="6607224"/>
          </a:xfrm>
        </p:spPr>
      </p:pic>
    </p:spTree>
    <p:extLst>
      <p:ext uri="{BB962C8B-B14F-4D97-AF65-F5344CB8AC3E}">
        <p14:creationId xmlns:p14="http://schemas.microsoft.com/office/powerpoint/2010/main" val="3531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4" y="175610"/>
            <a:ext cx="9881755" cy="6587837"/>
          </a:xfrm>
        </p:spPr>
      </p:pic>
    </p:spTree>
    <p:extLst>
      <p:ext uri="{BB962C8B-B14F-4D97-AF65-F5344CB8AC3E}">
        <p14:creationId xmlns:p14="http://schemas.microsoft.com/office/powerpoint/2010/main" val="246465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4" y="1485872"/>
            <a:ext cx="6499472" cy="571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63" y="2161308"/>
            <a:ext cx="7568045" cy="45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6" y="271606"/>
            <a:ext cx="7060504" cy="6434501"/>
          </a:xfrm>
        </p:spPr>
      </p:pic>
    </p:spTree>
    <p:extLst>
      <p:ext uri="{BB962C8B-B14F-4D97-AF65-F5344CB8AC3E}">
        <p14:creationId xmlns:p14="http://schemas.microsoft.com/office/powerpoint/2010/main" val="3454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have gone for more clusters, but n &gt; 3 was harder to interpret</a:t>
            </a:r>
          </a:p>
          <a:p>
            <a:r>
              <a:rPr lang="en-US" dirty="0" smtClean="0"/>
              <a:t>Didn’t make a lot of sense to further discretize to me, attempting to cluster to find a general peer group for 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forward performance is easy:  offensive output, shot generation</a:t>
            </a:r>
          </a:p>
          <a:p>
            <a:r>
              <a:rPr lang="en-US" dirty="0" smtClean="0"/>
              <a:t>Less so for defenders, harder to quantify depriving scoring chances, but can use shot share metrics and similar offensive output</a:t>
            </a:r>
          </a:p>
          <a:p>
            <a:r>
              <a:rPr lang="en-US" dirty="0" smtClean="0"/>
              <a:t>Goalies are more difficult to analyze and, in particular for a variety of reasons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Computed z-scores within clusters to better enable comparison among goalies in different eras</a:t>
            </a:r>
          </a:p>
          <a:p>
            <a:r>
              <a:rPr lang="en-US" dirty="0" smtClean="0"/>
              <a:t>Early cluster mean save%: 0.869</a:t>
            </a:r>
          </a:p>
          <a:p>
            <a:r>
              <a:rPr lang="en-US" dirty="0" smtClean="0"/>
              <a:t>Middle cluster </a:t>
            </a:r>
            <a:r>
              <a:rPr lang="en-US" dirty="0"/>
              <a:t>mean save%: </a:t>
            </a:r>
            <a:r>
              <a:rPr lang="en-US" dirty="0" smtClean="0"/>
              <a:t>0.896</a:t>
            </a:r>
          </a:p>
          <a:p>
            <a:r>
              <a:rPr lang="en-US" dirty="0" smtClean="0"/>
              <a:t>Contemporary cluster mean save%: 0.910</a:t>
            </a:r>
          </a:p>
        </p:txBody>
      </p:sp>
    </p:spTree>
    <p:extLst>
      <p:ext uri="{BB962C8B-B14F-4D97-AF65-F5344CB8AC3E}">
        <p14:creationId xmlns:p14="http://schemas.microsoft.com/office/powerpoint/2010/main" val="35368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2812"/>
            <a:ext cx="8915400" cy="6682452"/>
          </a:xfrm>
        </p:spPr>
      </p:pic>
    </p:spTree>
    <p:extLst>
      <p:ext uri="{BB962C8B-B14F-4D97-AF65-F5344CB8AC3E}">
        <p14:creationId xmlns:p14="http://schemas.microsoft.com/office/powerpoint/2010/main" val="5431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are complicated 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33" y="1435757"/>
            <a:ext cx="7217140" cy="5327352"/>
          </a:xfrm>
        </p:spPr>
      </p:pic>
    </p:spTree>
    <p:extLst>
      <p:ext uri="{BB962C8B-B14F-4D97-AF65-F5344CB8AC3E}">
        <p14:creationId xmlns:p14="http://schemas.microsoft.com/office/powerpoint/2010/main" val="197154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 and Shots? I don’t know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86" y="1891145"/>
            <a:ext cx="7680917" cy="4208318"/>
          </a:xfrm>
        </p:spPr>
      </p:pic>
    </p:spTree>
    <p:extLst>
      <p:ext uri="{BB962C8B-B14F-4D97-AF65-F5344CB8AC3E}">
        <p14:creationId xmlns:p14="http://schemas.microsoft.com/office/powerpoint/2010/main" val="3634648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try some predictive modeling </a:t>
            </a:r>
          </a:p>
          <a:p>
            <a:r>
              <a:rPr lang="en-US" dirty="0" smtClean="0"/>
              <a:t>Going to see if regression trees do anything</a:t>
            </a:r>
          </a:p>
          <a:p>
            <a:endParaRPr lang="en-US" dirty="0"/>
          </a:p>
          <a:p>
            <a:r>
              <a:rPr lang="en-US" dirty="0" smtClean="0"/>
              <a:t>Data might not be conducive to what I’m trying to look at</a:t>
            </a:r>
            <a:endParaRPr lang="en-US" dirty="0"/>
          </a:p>
          <a:p>
            <a:r>
              <a:rPr lang="en-US" dirty="0" smtClean="0"/>
              <a:t>Hard to gauge a goalie’s skill without watching them, but NHL GMs also get that wrong, too, judging by results</a:t>
            </a:r>
          </a:p>
        </p:txBody>
      </p:sp>
    </p:spTree>
    <p:extLst>
      <p:ext uri="{BB962C8B-B14F-4D97-AF65-F5344CB8AC3E}">
        <p14:creationId xmlns:p14="http://schemas.microsoft.com/office/powerpoint/2010/main" val="21933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Dominik </a:t>
            </a:r>
            <a:r>
              <a:rPr lang="en-US" dirty="0" err="1" smtClean="0"/>
              <a:t>Hasek</a:t>
            </a:r>
            <a:r>
              <a:rPr lang="en-US" dirty="0" smtClean="0"/>
              <a:t> Is Awesome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319922"/>
            <a:ext cx="9052751" cy="5330260"/>
          </a:xfrm>
        </p:spPr>
      </p:pic>
    </p:spTree>
    <p:extLst>
      <p:ext uri="{BB962C8B-B14F-4D97-AF65-F5344CB8AC3E}">
        <p14:creationId xmlns:p14="http://schemas.microsoft.com/office/powerpoint/2010/main" val="318473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game performances are highly sensitive to teammate quality, the opposing roster, and random events.</a:t>
            </a:r>
          </a:p>
          <a:p>
            <a:r>
              <a:rPr lang="en-US" dirty="0" smtClean="0"/>
              <a:t>Winning outcomes don’t necessarily imply good future performance</a:t>
            </a:r>
          </a:p>
          <a:p>
            <a:r>
              <a:rPr lang="en-US" dirty="0" smtClean="0"/>
              <a:t>Projecting future NHL performance from different leagues is particularly challenging – NHL GMs have not figured this out </a:t>
            </a:r>
          </a:p>
          <a:p>
            <a:r>
              <a:rPr lang="en-US" dirty="0" smtClean="0"/>
              <a:t>Save percentage is the most consistent box score stat for determining a goalie’s contribution to a particular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save percentage describes a goalie’s repeatable skill more or less accurately*, what other factors might influence it?</a:t>
            </a:r>
          </a:p>
          <a:p>
            <a:endParaRPr lang="en-US" dirty="0"/>
          </a:p>
          <a:p>
            <a:r>
              <a:rPr lang="en-US" dirty="0" smtClean="0"/>
              <a:t>Target: Career Save percentage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Goal: </a:t>
            </a:r>
            <a:r>
              <a:rPr lang="en-US" dirty="0"/>
              <a:t>F</a:t>
            </a:r>
            <a:r>
              <a:rPr lang="en-US" dirty="0" smtClean="0"/>
              <a:t>ind some useful relationship between other standard</a:t>
            </a:r>
            <a:r>
              <a:rPr lang="en-US" dirty="0"/>
              <a:t> </a:t>
            </a:r>
            <a:r>
              <a:rPr lang="en-US" dirty="0" smtClean="0"/>
              <a:t>attributes and career save percentage, or that there isn’t one</a:t>
            </a:r>
          </a:p>
        </p:txBody>
      </p:sp>
    </p:spTree>
    <p:extLst>
      <p:ext uri="{BB962C8B-B14F-4D97-AF65-F5344CB8AC3E}">
        <p14:creationId xmlns:p14="http://schemas.microsoft.com/office/powerpoint/2010/main" val="8645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Scrubbed from www.hockey-reference.com using Python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90" y="2318110"/>
            <a:ext cx="8275292" cy="42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1984-2017 – save percentage not tracked before 1984</a:t>
            </a:r>
          </a:p>
          <a:p>
            <a:r>
              <a:rPr lang="en-US" dirty="0" smtClean="0"/>
              <a:t>Goalies had to have played more than 80 games</a:t>
            </a:r>
          </a:p>
          <a:p>
            <a:r>
              <a:rPr lang="en-US" dirty="0" smtClean="0"/>
              <a:t>Goalies who played most of their career before percentages were tracked were included as a concession to data gathering complexity*</a:t>
            </a:r>
          </a:p>
          <a:p>
            <a:r>
              <a:rPr lang="en-US" dirty="0" smtClean="0"/>
              <a:t>227 observations, 46 variables</a:t>
            </a:r>
          </a:p>
          <a:p>
            <a:pPr lvl="1"/>
            <a:r>
              <a:rPr lang="en-US" dirty="0" smtClean="0"/>
              <a:t>2 identification, 16 statistical, remaining 28 represent Hall of Fame teammates</a:t>
            </a:r>
          </a:p>
        </p:txBody>
      </p:sp>
    </p:spTree>
    <p:extLst>
      <p:ext uri="{BB962C8B-B14F-4D97-AF65-F5344CB8AC3E}">
        <p14:creationId xmlns:p14="http://schemas.microsoft.com/office/powerpoint/2010/main" val="3139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Vitals: Height, Weight, Starting Age, Age at final season</a:t>
            </a:r>
          </a:p>
          <a:p>
            <a:r>
              <a:rPr lang="en-US" dirty="0" smtClean="0"/>
              <a:t>Range of seasons played</a:t>
            </a:r>
          </a:p>
          <a:p>
            <a:r>
              <a:rPr lang="en-US" dirty="0" smtClean="0"/>
              <a:t>Games played, minutes played, wins, losses</a:t>
            </a:r>
          </a:p>
          <a:p>
            <a:r>
              <a:rPr lang="en-US" dirty="0" smtClean="0"/>
              <a:t>Total shots faced, career save percentage, career high single season save percentage</a:t>
            </a:r>
          </a:p>
          <a:p>
            <a:r>
              <a:rPr lang="en-US" dirty="0" smtClean="0"/>
              <a:t>Quality starts metric, bad starts, ratio Q:B – thrown out</a:t>
            </a:r>
          </a:p>
          <a:p>
            <a:r>
              <a:rPr lang="en-US" dirty="0" smtClean="0"/>
              <a:t>Defender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07" y="1825625"/>
            <a:ext cx="8064361" cy="4351338"/>
          </a:xfrm>
        </p:spPr>
      </p:pic>
    </p:spTree>
    <p:extLst>
      <p:ext uri="{BB962C8B-B14F-4D97-AF65-F5344CB8AC3E}">
        <p14:creationId xmlns:p14="http://schemas.microsoft.com/office/powerpoint/2010/main" val="5809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done by script while gathering</a:t>
            </a:r>
          </a:p>
          <a:p>
            <a:r>
              <a:rPr lang="en-US" dirty="0" smtClean="0"/>
              <a:t>Defense matrix was clumsy – just added them up</a:t>
            </a:r>
          </a:p>
          <a:p>
            <a:r>
              <a:rPr lang="en-US" dirty="0" smtClean="0"/>
              <a:t>Not enough quality start data – stat wasn’t tracked until 2009</a:t>
            </a:r>
          </a:p>
          <a:p>
            <a:r>
              <a:rPr lang="en-US" dirty="0" smtClean="0"/>
              <a:t>Some standardization…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976</TotalTime>
  <Words>553</Words>
  <Application>Microsoft Office PowerPoint</Application>
  <PresentationFormat>Widescreen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Depth</vt:lpstr>
      <vt:lpstr>NHL Goalie Save Percentages</vt:lpstr>
      <vt:lpstr>Background</vt:lpstr>
      <vt:lpstr>Background</vt:lpstr>
      <vt:lpstr>Focus</vt:lpstr>
      <vt:lpstr>Data</vt:lpstr>
      <vt:lpstr>Data</vt:lpstr>
      <vt:lpstr>Data</vt:lpstr>
      <vt:lpstr>Data</vt:lpstr>
      <vt:lpstr>Processing</vt:lpstr>
      <vt:lpstr>Summary stats</vt:lpstr>
      <vt:lpstr>Early Analysis</vt:lpstr>
      <vt:lpstr>PowerPoint Presentation</vt:lpstr>
      <vt:lpstr>Early Analysis</vt:lpstr>
      <vt:lpstr>Year and Save Percentage</vt:lpstr>
      <vt:lpstr>PowerPoint Presentation</vt:lpstr>
      <vt:lpstr>PowerPoint Presentation</vt:lpstr>
      <vt:lpstr>Cluster Analysis!</vt:lpstr>
      <vt:lpstr>PowerPoint Presentation</vt:lpstr>
      <vt:lpstr>Clustering</vt:lpstr>
      <vt:lpstr>Standardization</vt:lpstr>
      <vt:lpstr>PowerPoint Presentation</vt:lpstr>
      <vt:lpstr>Things are complicated now</vt:lpstr>
      <vt:lpstr>Minutes and Shots? I don’t know</vt:lpstr>
      <vt:lpstr>Conclusions</vt:lpstr>
      <vt:lpstr>Dominik Hasek Is Awesome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Goalie Save Percentages</dc:title>
  <dc:creator>hp</dc:creator>
  <cp:lastModifiedBy>hp</cp:lastModifiedBy>
  <cp:revision>48</cp:revision>
  <dcterms:created xsi:type="dcterms:W3CDTF">2016-12-06T00:39:22Z</dcterms:created>
  <dcterms:modified xsi:type="dcterms:W3CDTF">2016-12-06T16:56:06Z</dcterms:modified>
</cp:coreProperties>
</file>