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OBJECTIVES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en-US"/>
              <a:t>The main objective of this project is to building a web based application which will help Retailers</a:t>
            </a:r>
            <a:endParaRPr lang="en-US"/>
          </a:p>
          <a:p>
            <a:r>
              <a:rPr lang="en-US"/>
              <a:t>&amp; wholesaler to manage their inventory for different types of product efficiently and to get an idea about</a:t>
            </a:r>
            <a:endParaRPr lang="en-US"/>
          </a:p>
          <a:p>
            <a:r>
              <a:rPr lang="en-US"/>
              <a:t>EOQ (Economic Order Quantity) and inform about reorder level. This system also helps to overcome out</a:t>
            </a:r>
            <a:endParaRPr lang="en-US"/>
          </a:p>
          <a:p>
            <a:r>
              <a:rPr lang="en-US"/>
              <a:t>of stock problems and helps to improve Profit margins which will result in simplifies the process and</a:t>
            </a:r>
            <a:endParaRPr lang="en-US"/>
          </a:p>
          <a:p>
            <a:r>
              <a:rPr lang="en-US"/>
              <a:t>facilitate the growth. System will also provide forecasting report of different stock which will help retailer</a:t>
            </a:r>
            <a:endParaRPr lang="en-US"/>
          </a:p>
          <a:p>
            <a:r>
              <a:rPr lang="en-US"/>
              <a:t>to manage their inventory accordingly.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65" y="69215"/>
            <a:ext cx="10515600" cy="321945"/>
          </a:xfrm>
        </p:spPr>
        <p:txBody>
          <a:bodyPr>
            <a:normAutofit fontScale="90000"/>
          </a:bodyPr>
          <a:p>
            <a:r>
              <a:rPr lang="en-US"/>
              <a:t>ER-DIAGRAM</a:t>
            </a:r>
            <a:endParaRPr lang="en-US"/>
          </a:p>
        </p:txBody>
      </p:sp>
      <p:pic>
        <p:nvPicPr>
          <p:cNvPr id="4" name="Content Placeholder 3" descr="ER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08915" y="391160"/>
            <a:ext cx="11877675" cy="622998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574</Words>
  <Application>WPS Presentation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Arial</vt:lpstr>
      <vt:lpstr>SimSun</vt:lpstr>
      <vt:lpstr>Wingdings</vt:lpstr>
      <vt:lpstr>Arial Unicode MS</vt:lpstr>
      <vt:lpstr>Calibri Light</vt:lpstr>
      <vt:lpstr>Calibri</vt:lpstr>
      <vt:lpstr>Microsoft YaHei</vt:lpstr>
      <vt:lpstr>Office Theme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OBJECTIVES</dc:title>
  <dc:creator>Akshay</dc:creator>
  <cp:lastModifiedBy>Akshay</cp:lastModifiedBy>
  <cp:revision>1</cp:revision>
  <dcterms:created xsi:type="dcterms:W3CDTF">2021-03-29T19:44:56Z</dcterms:created>
  <dcterms:modified xsi:type="dcterms:W3CDTF">2021-03-29T19:44:56Z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1033-11.2.0.9107</vt:lpwstr>
  </property>
</Properties>
</file>