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1" r:id="rId4"/>
    <p:sldId id="262" r:id="rId5"/>
    <p:sldId id="257" r:id="rId6"/>
    <p:sldId id="258" r:id="rId7"/>
    <p:sldId id="259" r:id="rId8"/>
    <p:sldId id="260"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0360" y="244158"/>
            <a:ext cx="9144000" cy="2387600"/>
          </a:xfrm>
        </p:spPr>
        <p:txBody>
          <a:bodyPr/>
          <a:lstStyle/>
          <a:p>
            <a:r>
              <a:rPr lang="en-US" b="1" dirty="0">
                <a:ln w="22225">
                  <a:solidFill>
                    <a:schemeClr val="accent2"/>
                  </a:solidFill>
                  <a:prstDash val="solid"/>
                </a:ln>
                <a:solidFill>
                  <a:schemeClr val="accent2">
                    <a:lumMod val="40000"/>
                    <a:lumOff val="60000"/>
                  </a:schemeClr>
                </a:solidFill>
                <a:effectLst/>
              </a:rPr>
              <a:t>Retailer Inventory Management System</a:t>
            </a:r>
            <a:endParaRPr lang="en-US" b="1" dirty="0">
              <a:ln w="22225">
                <a:solidFill>
                  <a:schemeClr val="accent2"/>
                </a:solidFill>
                <a:prstDash val="solid"/>
              </a:ln>
              <a:solidFill>
                <a:schemeClr val="accent2">
                  <a:lumMod val="40000"/>
                  <a:lumOff val="60000"/>
                </a:schemeClr>
              </a:solidFill>
              <a:effectLst/>
            </a:endParaRPr>
          </a:p>
        </p:txBody>
      </p:sp>
      <p:sp>
        <p:nvSpPr>
          <p:cNvPr id="4" name="Text Box 3"/>
          <p:cNvSpPr txBox="1"/>
          <p:nvPr/>
        </p:nvSpPr>
        <p:spPr>
          <a:xfrm>
            <a:off x="3347720" y="3014345"/>
            <a:ext cx="5669280" cy="829945"/>
          </a:xfrm>
          <a:prstGeom prst="rect">
            <a:avLst/>
          </a:prstGeom>
          <a:noFill/>
        </p:spPr>
        <p:txBody>
          <a:bodyPr wrap="square" rtlCol="0">
            <a:spAutoFit/>
          </a:bodyPr>
          <a:p>
            <a:pPr algn="ctr"/>
            <a:r>
              <a:rPr lang="en-US" sz="2400"/>
              <a:t>Batch: PG-DAC September 2020</a:t>
            </a:r>
            <a:endParaRPr lang="en-US" sz="2400"/>
          </a:p>
          <a:p>
            <a:pPr algn="ctr"/>
            <a:r>
              <a:rPr lang="en-US" sz="2400"/>
              <a:t>Guided By: - Mrs. Bakul Joshi</a:t>
            </a:r>
            <a:endParaRPr lang="en-US" sz="2400"/>
          </a:p>
        </p:txBody>
      </p:sp>
      <p:sp>
        <p:nvSpPr>
          <p:cNvPr id="5" name="Text Box 4"/>
          <p:cNvSpPr txBox="1"/>
          <p:nvPr/>
        </p:nvSpPr>
        <p:spPr>
          <a:xfrm>
            <a:off x="2965450" y="4427220"/>
            <a:ext cx="7003415" cy="1476375"/>
          </a:xfrm>
          <a:prstGeom prst="rect">
            <a:avLst/>
          </a:prstGeom>
          <a:noFill/>
        </p:spPr>
        <p:txBody>
          <a:bodyPr wrap="square" rtlCol="0">
            <a:spAutoFit/>
          </a:bodyPr>
          <a:p>
            <a:r>
              <a:rPr lang="en-US" b="1"/>
              <a:t>Submitted By:</a:t>
            </a:r>
            <a:endParaRPr lang="en-US" b="1"/>
          </a:p>
          <a:p>
            <a:r>
              <a:rPr lang="en-US"/>
              <a:t>1. Gajendra S Pawane (200943081026)</a:t>
            </a:r>
            <a:endParaRPr lang="en-US"/>
          </a:p>
          <a:p>
            <a:r>
              <a:rPr lang="en-US"/>
              <a:t>2. Awdesh R Prajapati (200943081012)</a:t>
            </a:r>
            <a:endParaRPr lang="en-US"/>
          </a:p>
          <a:p>
            <a:r>
              <a:rPr lang="en-US"/>
              <a:t>3. Akshay G Bhujang (200943081004)</a:t>
            </a:r>
            <a:endParaRPr lang="en-US"/>
          </a:p>
          <a:p>
            <a:r>
              <a:rPr lang="en-US"/>
              <a:t>4. Shubham A Borse (200943081016)</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Introduction</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US" sz="2400"/>
              <a:t>Retail managers have shifted from traditional(Paper based System) merchandise inventory control methods to computerized merchandise control systems.</a:t>
            </a:r>
            <a:endParaRPr lang="en-US" sz="2400"/>
          </a:p>
          <a:p>
            <a:r>
              <a:rPr lang="en-US" sz="2400"/>
              <a:t>Traditional system is too slow and cannot provide update lists of stocks or inventory within a reasonable time frame. </a:t>
            </a:r>
            <a:endParaRPr lang="en-US" sz="2400"/>
          </a:p>
          <a:p>
            <a:r>
              <a:rPr lang="en-US" sz="2400"/>
              <a:t>The intentions of the system is to ensuring you carry merchandise that shoppers want, with neither too little nor too much on hand. </a:t>
            </a:r>
            <a:endParaRPr lang="en-US" sz="2400"/>
          </a:p>
          <a:p>
            <a:r>
              <a:rPr lang="en-US" sz="2400"/>
              <a:t>By managing inventory, retailers meet customer demand without running out of stock or carrying excess supply and this system will be helpful for both retailers and wholesalers to maintain track record of Selling and purchase of their stocks.</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Objective</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normAutofit lnSpcReduction="20000"/>
          </a:bodyPr>
          <a:p>
            <a:r>
              <a:rPr lang="en-US">
                <a:sym typeface="+mn-ea"/>
              </a:rPr>
              <a:t>The main objective of this project is to building a web based application which will help Retailers</a:t>
            </a:r>
            <a:endParaRPr lang="en-US"/>
          </a:p>
          <a:p>
            <a:r>
              <a:rPr lang="en-US">
                <a:sym typeface="+mn-ea"/>
              </a:rPr>
              <a:t>&amp; wholesaler to manage their inventory for different types of product efficiently and to get an idea about</a:t>
            </a:r>
            <a:endParaRPr lang="en-US"/>
          </a:p>
          <a:p>
            <a:r>
              <a:rPr lang="en-US">
                <a:sym typeface="+mn-ea"/>
              </a:rPr>
              <a:t>EOQ (Economic Order Quantity) and inform about reorder level. This system also helps to overcome out</a:t>
            </a:r>
            <a:endParaRPr lang="en-US"/>
          </a:p>
          <a:p>
            <a:r>
              <a:rPr lang="en-US">
                <a:sym typeface="+mn-ea"/>
              </a:rPr>
              <a:t>of stock problems and helps to improve Profit margins which will result in simplifies the process and</a:t>
            </a:r>
            <a:endParaRPr lang="en-US"/>
          </a:p>
          <a:p>
            <a:r>
              <a:rPr lang="en-US">
                <a:sym typeface="+mn-ea"/>
              </a:rPr>
              <a:t>facilitate the growth. System will also provide forecasting report of different stock which will help retailer</a:t>
            </a:r>
            <a:endParaRPr lang="en-US"/>
          </a:p>
          <a:p>
            <a:r>
              <a:rPr lang="en-US">
                <a:sym typeface="+mn-ea"/>
              </a:rPr>
              <a:t>to manage their inventory accordingly.</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Business Requirements</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838200" y="1764665"/>
            <a:ext cx="10515600" cy="4351338"/>
          </a:xfrm>
        </p:spPr>
        <p:txBody>
          <a:bodyPr/>
          <a:p>
            <a:r>
              <a:rPr lang="en-US"/>
              <a:t>Retailer Inventory Management System is the web based application. </a:t>
            </a:r>
            <a:endParaRPr lang="en-US"/>
          </a:p>
          <a:p>
            <a:r>
              <a:rPr lang="en-US"/>
              <a:t>India is the fastest growing retail market in the world which helps all types of retailers from small scale to large. </a:t>
            </a:r>
            <a:endParaRPr lang="en-US"/>
          </a:p>
          <a:p>
            <a:r>
              <a:rPr lang="en-US"/>
              <a:t>There are mainly three types of users wholesaler, Retailer &amp; Admin</a:t>
            </a:r>
            <a:endParaRPr lang="en-US"/>
          </a:p>
          <a:p>
            <a:r>
              <a:rPr lang="en-US"/>
              <a:t>Create a Centralized Record of All Products </a:t>
            </a:r>
            <a:endParaRPr lang="en-US"/>
          </a:p>
          <a:p>
            <a:r>
              <a:rPr lang="en-US"/>
              <a:t>Retailer can keep a track of the products available in the stock </a:t>
            </a:r>
            <a:endParaRPr lang="en-US"/>
          </a:p>
          <a:p>
            <a:r>
              <a:rPr lang="en-US"/>
              <a:t>The Retailer can make an economic order quantity report of the product. </a:t>
            </a:r>
            <a:endParaRPr lang="en-US"/>
          </a:p>
          <a:p>
            <a:r>
              <a:rPr lang="en-US"/>
              <a:t>Retailer can reorder from particular whole seller.</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rPr>
              <a:t>Modules</a:t>
            </a:r>
            <a:endParaRPr lang="en-US" u="sng">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pPr marL="0" indent="0">
              <a:buNone/>
            </a:pPr>
            <a:r>
              <a:rPr lang="en-US" b="1" u="sng"/>
              <a:t>Retailer Module</a:t>
            </a:r>
            <a:r>
              <a:rPr lang="en-US" u="sng"/>
              <a:t> </a:t>
            </a:r>
            <a:endParaRPr lang="en-US" u="sng"/>
          </a:p>
          <a:p>
            <a:r>
              <a:rPr lang="en-US"/>
              <a:t>Retailers can register and create his own account. </a:t>
            </a:r>
            <a:endParaRPr lang="en-US"/>
          </a:p>
          <a:p>
            <a:r>
              <a:rPr lang="en-US"/>
              <a:t>Retailer Inventory Management System provides the function which allows Retailers to track their inventory and reorder level </a:t>
            </a:r>
            <a:endParaRPr lang="en-US"/>
          </a:p>
          <a:p>
            <a:r>
              <a:rPr lang="en-US"/>
              <a:t>Retailer can update the stock Information </a:t>
            </a:r>
            <a:endParaRPr lang="en-US"/>
          </a:p>
          <a:p>
            <a:r>
              <a:rPr lang="en-US"/>
              <a:t>On the basis Products availability, Retailers can purchase from the Whole seller . </a:t>
            </a:r>
            <a:endParaRPr lang="en-US"/>
          </a:p>
          <a:p>
            <a:r>
              <a:rPr lang="en-US"/>
              <a:t>Retailers can generate detailed inventory reports about Products.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u="sng">
                <a:ln w="22225">
                  <a:solidFill>
                    <a:schemeClr val="accent2"/>
                  </a:solidFill>
                  <a:prstDash val="solid"/>
                </a:ln>
                <a:solidFill>
                  <a:schemeClr val="accent2">
                    <a:lumMod val="40000"/>
                    <a:lumOff val="60000"/>
                  </a:schemeClr>
                </a:solidFill>
                <a:effectLst/>
                <a:sym typeface="+mn-ea"/>
              </a:rPr>
              <a:t>Modules</a:t>
            </a:r>
            <a:br>
              <a:rPr lang="en-US" u="sng">
                <a:ln w="22225">
                  <a:solidFill>
                    <a:schemeClr val="accent2"/>
                  </a:solidFill>
                  <a:prstDash val="solid"/>
                </a:ln>
                <a:solidFill>
                  <a:schemeClr val="accent2">
                    <a:lumMod val="40000"/>
                    <a:lumOff val="60000"/>
                  </a:schemeClr>
                </a:solidFill>
                <a:effectLst/>
              </a:rPr>
            </a:br>
            <a:endParaRPr lang="en-US"/>
          </a:p>
        </p:txBody>
      </p:sp>
      <p:sp>
        <p:nvSpPr>
          <p:cNvPr id="3" name="Content Placeholder 2"/>
          <p:cNvSpPr>
            <a:spLocks noGrp="1"/>
          </p:cNvSpPr>
          <p:nvPr>
            <p:ph idx="1"/>
          </p:nvPr>
        </p:nvSpPr>
        <p:spPr>
          <a:xfrm>
            <a:off x="838200" y="1591310"/>
            <a:ext cx="10515600" cy="4351338"/>
          </a:xfrm>
        </p:spPr>
        <p:txBody>
          <a:bodyPr/>
          <a:p>
            <a:pPr marL="0" indent="0">
              <a:buNone/>
            </a:pPr>
            <a:r>
              <a:rPr lang="en-US" b="1" u="sng"/>
              <a:t>Whole Seller Module </a:t>
            </a:r>
            <a:endParaRPr lang="en-US" b="1" u="sng"/>
          </a:p>
          <a:p>
            <a:r>
              <a:rPr lang="en-US"/>
              <a:t>Whole seller can register and create his own account. </a:t>
            </a:r>
            <a:endParaRPr lang="en-US"/>
          </a:p>
          <a:p>
            <a:r>
              <a:rPr lang="en-US"/>
              <a:t>Whole seller can track the Purchase order of the retailers.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n w="22225">
                  <a:solidFill>
                    <a:schemeClr val="accent2"/>
                  </a:solidFill>
                  <a:prstDash val="solid"/>
                </a:ln>
                <a:solidFill>
                  <a:schemeClr val="accent2">
                    <a:lumMod val="40000"/>
                    <a:lumOff val="60000"/>
                  </a:schemeClr>
                </a:solidFill>
                <a:effectLst/>
                <a:sym typeface="+mn-ea"/>
              </a:rPr>
              <a:t>Modules</a:t>
            </a:r>
            <a:endParaRPr lang="en-US"/>
          </a:p>
        </p:txBody>
      </p:sp>
      <p:sp>
        <p:nvSpPr>
          <p:cNvPr id="3" name="Content Placeholder 2"/>
          <p:cNvSpPr>
            <a:spLocks noGrp="1"/>
          </p:cNvSpPr>
          <p:nvPr>
            <p:ph idx="1"/>
          </p:nvPr>
        </p:nvSpPr>
        <p:spPr/>
        <p:txBody>
          <a:bodyPr/>
          <a:p>
            <a:pPr marL="0" indent="0">
              <a:buNone/>
            </a:pPr>
            <a:r>
              <a:rPr lang="en-US" b="1" u="sng"/>
              <a:t>Admin Module </a:t>
            </a:r>
            <a:endParaRPr lang="en-US" b="1" u="sng"/>
          </a:p>
          <a:p>
            <a:r>
              <a:rPr lang="en-US"/>
              <a:t>Admin is a super user who can access all the functions of the system.</a:t>
            </a:r>
            <a:endParaRPr lang="en-US"/>
          </a:p>
          <a:p>
            <a:r>
              <a:rPr lang="en-US"/>
              <a:t>System can manage products ( add, update &amp; delete ) </a:t>
            </a:r>
            <a:endParaRPr lang="en-US"/>
          </a:p>
          <a:p>
            <a:r>
              <a:rPr lang="en-US"/>
              <a:t>Admin can able to track all the retailers and whole sellers. </a:t>
            </a:r>
            <a:endParaRPr lang="en-US"/>
          </a:p>
          <a:p>
            <a:r>
              <a:rPr lang="en-US"/>
              <a:t>Admin can generate transaction Report within time frame.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48030" y="69215"/>
            <a:ext cx="10515600" cy="694055"/>
          </a:xfrm>
        </p:spPr>
        <p:txBody>
          <a:bodyPr>
            <a:normAutofit fontScale="90000"/>
          </a:bodyPr>
          <a:p>
            <a:r>
              <a:rPr lang="en-US" sz="2665" b="1" u="sng">
                <a:sym typeface="+mn-ea"/>
              </a:rPr>
              <a:t>ER-DIAGRAM</a:t>
            </a:r>
            <a:br>
              <a:rPr lang="en-US" b="1" u="sng"/>
            </a:br>
            <a:endParaRPr lang="en-US" b="1" u="sng"/>
          </a:p>
        </p:txBody>
      </p:sp>
      <p:pic>
        <p:nvPicPr>
          <p:cNvPr id="4" name="Content Placeholder 3" descr="ER"/>
          <p:cNvPicPr>
            <a:picLocks noChangeAspect="1"/>
          </p:cNvPicPr>
          <p:nvPr>
            <p:ph idx="1"/>
          </p:nvPr>
        </p:nvPicPr>
        <p:blipFill>
          <a:blip r:embed="rId1"/>
          <a:stretch>
            <a:fillRect/>
          </a:stretch>
        </p:blipFill>
        <p:spPr>
          <a:xfrm>
            <a:off x="210185" y="480060"/>
            <a:ext cx="11771630" cy="62928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2760</Words>
  <Application>WPS Presentation</Application>
  <PresentationFormat>Widescreen</PresentationFormat>
  <Paragraphs>62</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Calibri Light</vt:lpstr>
      <vt:lpstr>Calibri</vt:lpstr>
      <vt:lpstr>Microsoft YaHei</vt:lpstr>
      <vt:lpstr>Arial Unicode MS</vt:lpstr>
      <vt:lpstr>Office Theme</vt:lpstr>
      <vt:lpstr>Retailer Inventory Management System</vt:lpstr>
      <vt:lpstr>Introduction</vt:lpstr>
      <vt:lpstr>Objective</vt:lpstr>
      <vt:lpstr>Business Requirements</vt:lpstr>
      <vt:lpstr>Modules</vt:lpstr>
      <vt:lpstr>Modules </vt:lpstr>
      <vt:lpstr>Modules</vt:lpstr>
      <vt:lpstr>ER-DIAGRAM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Retailer Inventory Management System</dc:title>
  <dc:creator/>
  <cp:lastModifiedBy>Shubham</cp:lastModifiedBy>
  <cp:revision>2</cp:revision>
  <dcterms:created xsi:type="dcterms:W3CDTF">2021-03-29T19:57:00Z</dcterms:created>
  <dcterms:modified xsi:type="dcterms:W3CDTF">2021-03-30T03:52:14Z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