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86" r:id="rId3"/>
    <p:sldId id="358" r:id="rId4"/>
    <p:sldId id="387" r:id="rId5"/>
    <p:sldId id="321" r:id="rId6"/>
    <p:sldId id="388" r:id="rId7"/>
    <p:sldId id="364" r:id="rId8"/>
    <p:sldId id="389" r:id="rId9"/>
    <p:sldId id="345" r:id="rId10"/>
    <p:sldId id="365" r:id="rId11"/>
    <p:sldId id="374" r:id="rId12"/>
    <p:sldId id="375" r:id="rId13"/>
    <p:sldId id="376" r:id="rId14"/>
    <p:sldId id="377" r:id="rId15"/>
    <p:sldId id="372" r:id="rId16"/>
    <p:sldId id="381" r:id="rId17"/>
    <p:sldId id="382" r:id="rId18"/>
    <p:sldId id="352" r:id="rId19"/>
    <p:sldId id="370" r:id="rId20"/>
    <p:sldId id="384" r:id="rId21"/>
    <p:sldId id="355" r:id="rId22"/>
    <p:sldId id="38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01b542e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01b542e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f01b542e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01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t/c882cf540921e139bebf91e63c7bb6c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orvanzho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Lab1</a:t>
            </a:r>
            <a:br>
              <a:rPr lang="en-US" altLang="zh-TW" dirty="0"/>
            </a:br>
            <a:r>
              <a:rPr lang="en-US" altLang="zh-TW" b="1" dirty="0"/>
              <a:t>Backpropagation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481167"/>
            <a:ext cx="717332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1606"/>
      </p:ext>
    </p:extLst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65" y="1071547"/>
            <a:ext cx="9868870" cy="55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002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28822" y="5469469"/>
            <a:ext cx="5134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Make sure your prediction type is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not </a:t>
            </a:r>
            <a:r>
              <a:rPr lang="en-US" altLang="zh-TW" sz="2000" dirty="0">
                <a:solidFill>
                  <a:srgbClr val="FF0000"/>
                </a:solidFill>
              </a:rPr>
              <a:t>float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29" y="1874901"/>
            <a:ext cx="960254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4236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model/network.py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19FF58-6F5A-429C-9F46-82DA031D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43" y="1065068"/>
            <a:ext cx="8507478" cy="55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model/layer.py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67" y="1120408"/>
            <a:ext cx="4139824" cy="5371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27" y="38100"/>
            <a:ext cx="36480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>
                <a:hlinkClick r:id="rId2"/>
              </a:rPr>
              <a:t>https://www.kaggle.com/t/c882cf540921e139bebf91e63c7bb6cb</a:t>
            </a:r>
            <a:endParaRPr lang="en-US" altLang="zh-TW" u="sng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test prediction 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26" y="2261814"/>
            <a:ext cx="665890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your team name to your ID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If TA can not find your ID, you will loss 40% of score in this lab directly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574856"/>
            <a:ext cx="8059275" cy="49441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406E774-E06C-451E-B048-D764ADD27450}"/>
              </a:ext>
            </a:extLst>
          </p:cNvPr>
          <p:cNvSpPr/>
          <p:nvPr/>
        </p:nvSpPr>
        <p:spPr>
          <a:xfrm>
            <a:off x="6441824" y="3371162"/>
            <a:ext cx="559838" cy="48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B9B99B-387D-44FC-BE08-DDEE89F8D221}"/>
              </a:ext>
            </a:extLst>
          </p:cNvPr>
          <p:cNvSpPr/>
          <p:nvPr/>
        </p:nvSpPr>
        <p:spPr>
          <a:xfrm>
            <a:off x="2066362" y="5434388"/>
            <a:ext cx="1962540" cy="7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28927"/>
      </p:ext>
    </p:extLst>
  </p:cSld>
  <p:clrMapOvr>
    <a:masterClrMapping/>
  </p:clrMapOvr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Assignment 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 err="1"/>
              <a:t>jupyter</a:t>
            </a:r>
            <a:r>
              <a:rPr lang="en-US" altLang="zh-TW" dirty="0"/>
              <a:t> notebook to finish this lab (.</a:t>
            </a:r>
            <a:r>
              <a:rPr lang="en-US" altLang="zh-TW" dirty="0" err="1"/>
              <a:t>ipynb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don’t need to use GPU in this lab</a:t>
            </a:r>
          </a:p>
          <a:p>
            <a:r>
              <a:rPr lang="en-US" altLang="zh-TW" dirty="0"/>
              <a:t>Package available</a:t>
            </a:r>
          </a:p>
          <a:p>
            <a:pPr lvl="1"/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/>
              <a:t>pandas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Scikit</a:t>
            </a:r>
            <a:r>
              <a:rPr lang="en-US" altLang="zh-TW" strike="sngStrike" dirty="0">
                <a:solidFill>
                  <a:srgbClr val="FF0000"/>
                </a:solidFill>
              </a:rPr>
              <a:t>-learn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Pytorch</a:t>
            </a:r>
            <a:r>
              <a:rPr lang="en-US" altLang="zh-TW" strike="sngStrike" dirty="0">
                <a:solidFill>
                  <a:srgbClr val="FF0000"/>
                </a:solidFill>
              </a:rPr>
              <a:t>  ,</a:t>
            </a:r>
            <a:r>
              <a:rPr lang="en-US" altLang="zh-TW" strike="sngStrike" dirty="0" err="1">
                <a:solidFill>
                  <a:srgbClr val="FF0000"/>
                </a:solidFill>
              </a:rPr>
              <a:t>tensorflow</a:t>
            </a:r>
            <a:r>
              <a:rPr lang="en-US" altLang="zh-TW" strike="sngStrike" dirty="0">
                <a:solidFill>
                  <a:srgbClr val="FF0000"/>
                </a:solidFill>
              </a:rPr>
              <a:t> 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keras</a:t>
            </a:r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89755"/>
      </p:ext>
    </p:extLst>
  </p:cSld>
  <p:clrMapOvr>
    <a:masterClrMapping/>
  </p:clrMapOvr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(2023/10/6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 (4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network.py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layer.py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Lab1_report_studentid.pdf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</a:p>
          <a:p>
            <a:pPr lvl="1"/>
            <a:r>
              <a:rPr lang="en-US" altLang="zh-TW" dirty="0"/>
              <a:t>Submit your homework to E3 and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(40%), test accuracy must &gt;80%</a:t>
            </a:r>
          </a:p>
          <a:p>
            <a:pPr lvl="1"/>
            <a:r>
              <a:rPr lang="en-US" altLang="zh-TW" dirty="0"/>
              <a:t>Performance (40%)</a:t>
            </a:r>
          </a:p>
          <a:p>
            <a:pPr lvl="1"/>
            <a:r>
              <a:rPr lang="en-US" altLang="zh-TW" dirty="0"/>
              <a:t>Report (20%)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Please do not plagiarize (0 points will be calculated if caught)</a:t>
            </a:r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1b542e83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58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Download</a:t>
            </a:r>
            <a:endParaRPr dirty="0"/>
          </a:p>
        </p:txBody>
      </p:sp>
      <p:sp>
        <p:nvSpPr>
          <p:cNvPr id="155" name="Google Shape;155;gf01b542e83_0_0"/>
          <p:cNvSpPr txBox="1">
            <a:spLocks noGrp="1"/>
          </p:cNvSpPr>
          <p:nvPr>
            <p:ph type="body" idx="1"/>
          </p:nvPr>
        </p:nvSpPr>
        <p:spPr>
          <a:xfrm>
            <a:off x="609600" y="1071547"/>
            <a:ext cx="10972800" cy="50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~dl2023f_ta1/Lab0</a:t>
            </a:r>
            <a:r>
              <a:rPr lang="en-US" altLang="zh-TW" dirty="0"/>
              <a:t>1</a:t>
            </a:r>
            <a:r>
              <a:rPr lang="en-US" dirty="0"/>
              <a:t>.tar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11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improve the accuracy (list your method )</a:t>
            </a:r>
          </a:p>
          <a:p>
            <a:pPr lvl="1"/>
            <a:r>
              <a:rPr lang="en-US" altLang="zh-TW" dirty="0"/>
              <a:t>Loss function ?</a:t>
            </a:r>
          </a:p>
          <a:p>
            <a:pPr lvl="1"/>
            <a:r>
              <a:rPr lang="en-US" altLang="zh-TW" dirty="0"/>
              <a:t>Your network?</a:t>
            </a:r>
          </a:p>
          <a:p>
            <a:pPr lvl="1"/>
            <a:r>
              <a:rPr lang="en-US" altLang="zh-TW" dirty="0"/>
              <a:t>Activation function?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9932383"/>
      </p:ext>
    </p:extLst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library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are not familiar with python, I strongly recommend you to see </a:t>
            </a:r>
            <a:r>
              <a:rPr lang="zh-TW" altLang="en-US" dirty="0"/>
              <a:t>莫凡</a:t>
            </a:r>
            <a:r>
              <a:rPr lang="en-US" altLang="zh-TW" dirty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2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7706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6" y="0"/>
            <a:ext cx="6375052" cy="6808556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49476B48-E65F-40E3-9C04-3E9E57FF5595}"/>
              </a:ext>
            </a:extLst>
          </p:cNvPr>
          <p:cNvGrpSpPr/>
          <p:nvPr/>
        </p:nvGrpSpPr>
        <p:grpSpPr>
          <a:xfrm>
            <a:off x="433129" y="3028236"/>
            <a:ext cx="4620235" cy="1788381"/>
            <a:chOff x="7048289" y="4384450"/>
            <a:chExt cx="4620235" cy="1788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/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DC5ABC82-CECC-48AF-8785-A21283B6857C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9243662" y="5086694"/>
              <a:ext cx="116313" cy="53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1FED13-C6C2-4F39-BA65-4183EBB10258}"/>
                </a:ext>
              </a:extLst>
            </p:cNvPr>
            <p:cNvSpPr/>
            <p:nvPr/>
          </p:nvSpPr>
          <p:spPr>
            <a:xfrm>
              <a:off x="7048289" y="5756891"/>
              <a:ext cx="2688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prstClr val="black"/>
                  </a:solidFill>
                </a:rPr>
                <a:t>沿著 </a:t>
              </a:r>
              <a:r>
                <a:rPr lang="en-US" altLang="zh-TW" dirty="0">
                  <a:solidFill>
                    <a:prstClr val="black"/>
                  </a:solidFill>
                </a:rPr>
                <a:t>gradient </a:t>
              </a:r>
              <a:r>
                <a:rPr lang="zh-TW" altLang="en-US" dirty="0">
                  <a:solidFill>
                    <a:prstClr val="black"/>
                  </a:solidFill>
                </a:rPr>
                <a:t>的反方向走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549C45A-4882-49CA-BA4A-D11AE0B014EC}"/>
                </a:ext>
              </a:extLst>
            </p:cNvPr>
            <p:cNvCxnSpPr/>
            <p:nvPr/>
          </p:nvCxnSpPr>
          <p:spPr>
            <a:xfrm flipH="1" flipV="1">
              <a:off x="9768408" y="5086694"/>
              <a:ext cx="479278" cy="71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E8B7DC3-77F8-4485-905E-191245C0566C}"/>
                </a:ext>
              </a:extLst>
            </p:cNvPr>
            <p:cNvSpPr txBox="1"/>
            <p:nvPr/>
          </p:nvSpPr>
          <p:spPr>
            <a:xfrm>
              <a:off x="10247686" y="5803499"/>
              <a:ext cx="142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Learning rate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7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Classification </a:t>
            </a:r>
          </a:p>
          <a:p>
            <a:r>
              <a:rPr lang="en-US" altLang="zh-TW" dirty="0"/>
              <a:t>Classes: 10, image size =28*28</a:t>
            </a:r>
          </a:p>
          <a:p>
            <a:r>
              <a:rPr lang="en-US" altLang="zh-TW" dirty="0"/>
              <a:t>Training: 60,000, Testing: 10,000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943120"/>
            <a:ext cx="923101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2017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79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300440"/>
            <a:ext cx="79925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15818</TotalTime>
  <Words>365</Words>
  <Application>Microsoft Office PowerPoint</Application>
  <PresentationFormat>寬螢幕</PresentationFormat>
  <Paragraphs>95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Cambria Math</vt:lpstr>
      <vt:lpstr>VSPLAB</vt:lpstr>
      <vt:lpstr>Lab1 Backpropagation</vt:lpstr>
      <vt:lpstr>Download</vt:lpstr>
      <vt:lpstr>Outline</vt:lpstr>
      <vt:lpstr>Outline</vt:lpstr>
      <vt:lpstr>Backpropagation</vt:lpstr>
      <vt:lpstr>Outline</vt:lpstr>
      <vt:lpstr>Dataset</vt:lpstr>
      <vt:lpstr>Outline</vt:lpstr>
      <vt:lpstr>Code </vt:lpstr>
      <vt:lpstr>Code</vt:lpstr>
      <vt:lpstr>Code</vt:lpstr>
      <vt:lpstr>Code</vt:lpstr>
      <vt:lpstr>Code model/network.py</vt:lpstr>
      <vt:lpstr>Code model/layer.py</vt:lpstr>
      <vt:lpstr>Join Kaggle competition</vt:lpstr>
      <vt:lpstr>Change your team name to your ID</vt:lpstr>
      <vt:lpstr> Assignment Regulation </vt:lpstr>
      <vt:lpstr>Reminder</vt:lpstr>
      <vt:lpstr>Lab1 Grading policy</vt:lpstr>
      <vt:lpstr>Lab1 report</vt:lpstr>
      <vt:lpstr>Shut down your kernel !!!!!</vt:lpstr>
      <vt:lpstr>Lab0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李奕萱</cp:lastModifiedBy>
  <cp:revision>292</cp:revision>
  <dcterms:created xsi:type="dcterms:W3CDTF">2015-04-09T17:52:42Z</dcterms:created>
  <dcterms:modified xsi:type="dcterms:W3CDTF">2023-09-20T14:29:24Z</dcterms:modified>
</cp:coreProperties>
</file>