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8" r:id="rId2"/>
    <p:sldId id="257" r:id="rId3"/>
    <p:sldId id="279" r:id="rId4"/>
    <p:sldId id="280" r:id="rId5"/>
    <p:sldId id="294" r:id="rId6"/>
    <p:sldId id="290" r:id="rId7"/>
    <p:sldId id="281" r:id="rId8"/>
    <p:sldId id="291" r:id="rId9"/>
    <p:sldId id="283" r:id="rId10"/>
    <p:sldId id="292" r:id="rId11"/>
    <p:sldId id="293" r:id="rId12"/>
    <p:sldId id="285" r:id="rId13"/>
    <p:sldId id="349" r:id="rId14"/>
    <p:sldId id="286" r:id="rId15"/>
    <p:sldId id="295" r:id="rId16"/>
    <p:sldId id="348" r:id="rId17"/>
    <p:sldId id="296" r:id="rId18"/>
    <p:sldId id="298" r:id="rId19"/>
    <p:sldId id="29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3D17"/>
    <a:srgbClr val="A87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91" autoAdjust="0"/>
  </p:normalViewPr>
  <p:slideViewPr>
    <p:cSldViewPr>
      <p:cViewPr varScale="1">
        <p:scale>
          <a:sx n="53" d="100"/>
          <a:sy n="53" d="100"/>
        </p:scale>
        <p:origin x="32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8E90E1E-317D-4CBE-B4E3-8AEDF8C4B8EA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8E90E1E-317D-4CBE-B4E3-8AEDF8C4B8EA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8E90E1E-317D-4CBE-B4E3-8AEDF8C4B8EA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8E90E1E-317D-4CBE-B4E3-8AEDF8C4B8EA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E90E1E-317D-4CBE-B4E3-8AEDF8C4B8EA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3040360"/>
            <a:ext cx="7920880" cy="182880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5300" dirty="0">
                <a:solidFill>
                  <a:schemeClr val="accent4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Lab 4</a:t>
            </a:r>
            <a:br>
              <a:rPr lang="en-US" altLang="zh-TW" sz="5300" dirty="0">
                <a:solidFill>
                  <a:schemeClr val="accent4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</a:br>
            <a:br>
              <a:rPr lang="en-US" altLang="zh-TW" dirty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 Structure and Class 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90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Class Example (1/2)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8" y="2348880"/>
            <a:ext cx="8421132" cy="267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8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Class Example (2/2)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1" y="2290325"/>
            <a:ext cx="8408019" cy="16928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88"/>
          <a:stretch/>
        </p:blipFill>
        <p:spPr>
          <a:xfrm>
            <a:off x="735981" y="5056622"/>
            <a:ext cx="3096344" cy="38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5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Structure in C++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In fact, structure in C++ is a class basically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assumes all members </a:t>
            </a:r>
            <a:r>
              <a:rPr lang="en-US" altLang="zh-TW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by default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assumes all members </a:t>
            </a:r>
            <a:r>
              <a:rPr lang="en-US" altLang="zh-TW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by default</a:t>
            </a:r>
          </a:p>
          <a:p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149080"/>
            <a:ext cx="6391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Exercise Objective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Practice to write a class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Learn how to solve a problem with the class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073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Lab Exercise (1/2)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You are asked to store input data in a </a:t>
            </a:r>
            <a:r>
              <a:rPr lang="en-US" altLang="zh-TW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9CF2EC-72D2-9579-40AB-4784C2F6E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6"/>
          <a:stretch/>
        </p:blipFill>
        <p:spPr>
          <a:xfrm>
            <a:off x="1187624" y="2924944"/>
            <a:ext cx="2376263" cy="30770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4EB32A3-3DB7-684A-7849-50C727ED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932" y="2553417"/>
            <a:ext cx="2372056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54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Lab Exercise (2/2)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use STL container (e.g., list, stack, …)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You are asked to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zh-TW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to construct a </a:t>
            </a:r>
            <a:r>
              <a:rPr lang="en-US" altLang="zh-TW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altLang="zh-TW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as data type in the stack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No checking of syntax error needed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59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21740" y="3352800"/>
            <a:ext cx="2735216" cy="990600"/>
          </a:xfrm>
        </p:spPr>
        <p:txBody>
          <a:bodyPr/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3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Stack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last-in-first-out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(LIFO) property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Two operation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– put a data on the top of the stack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– fetch a data from the top of the stack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36" y="3789040"/>
            <a:ext cx="3923928" cy="2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0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Prescribed Functions for Stack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Stack ();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Constructor for initializing data members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void push (Data);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Perform push operation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Data pop ();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Perform pop operation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bool empty ();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altLang="zh-TW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if the stack is </a:t>
            </a:r>
            <a:r>
              <a:rPr lang="en-US" altLang="zh-TW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, otherwise return false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86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Data Representation of Stack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849586"/>
              </p:ext>
            </p:extLst>
          </p:nvPr>
        </p:nvGraphicFramePr>
        <p:xfrm>
          <a:off x="1259632" y="2636912"/>
          <a:ext cx="936104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243828584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70241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42995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8020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61569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05615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38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71347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76582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187624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52164" y="5625708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index = 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9512" y="5193660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9512" y="4824328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9512" y="4454996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9512" y="4099952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9512" y="3724916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79512" y="3361288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79512" y="3000540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79512" y="2625504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99020"/>
              </p:ext>
            </p:extLst>
          </p:nvPr>
        </p:nvGraphicFramePr>
        <p:xfrm>
          <a:off x="2699792" y="2636912"/>
          <a:ext cx="936104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243828584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70241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42995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8020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61569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05615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38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71347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765823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2627784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92324" y="5625708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index = 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62127"/>
              </p:ext>
            </p:extLst>
          </p:nvPr>
        </p:nvGraphicFramePr>
        <p:xfrm>
          <a:off x="4139952" y="2636912"/>
          <a:ext cx="936104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243828584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70241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42995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8020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61569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05615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38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1347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765823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067944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032484" y="5625708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index = 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02737"/>
              </p:ext>
            </p:extLst>
          </p:nvPr>
        </p:nvGraphicFramePr>
        <p:xfrm>
          <a:off x="5580112" y="2636912"/>
          <a:ext cx="936104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243828584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70241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42995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8020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61569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05615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738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1347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765823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5508104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472644" y="5625708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index = 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37908"/>
              </p:ext>
            </p:extLst>
          </p:nvPr>
        </p:nvGraphicFramePr>
        <p:xfrm>
          <a:off x="7020272" y="2636912"/>
          <a:ext cx="936104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243828584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70241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42995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8020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61569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05615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38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1347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765823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6948264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912804" y="5625708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index = 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71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Structure in C</a:t>
            </a:r>
          </a:p>
          <a:p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  <a:p>
            <a:pPr>
              <a:buNone/>
            </a:pP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Structure in C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4958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user-defined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data type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(vs. built-in data types: int, double, …)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An aggregate (grouping) data type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Array - collection of elements of the </a:t>
            </a:r>
            <a:r>
              <a:rPr lang="en-US" altLang="zh-TW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type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Structure - collection of elements of </a:t>
            </a:r>
            <a:r>
              <a:rPr lang="en-US" altLang="zh-TW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types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altLang="zh-TW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your own structure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altLang="zh-TW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objects using new structure type just like declaring objects of built-in types</a:t>
            </a: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Structure Example (1/2)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</a:p>
          <a:p>
            <a:pPr marL="365760" lvl="1" indent="0">
              <a:buNone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2" y="2204864"/>
            <a:ext cx="6864316" cy="10801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2" y="4005064"/>
            <a:ext cx="6411220" cy="22863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Structure Example (2/2)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88"/>
          <a:stretch/>
        </p:blipFill>
        <p:spPr>
          <a:xfrm>
            <a:off x="755576" y="2348880"/>
            <a:ext cx="3096344" cy="38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0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Limitations of Structure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Prohibit functions inside structures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No static members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No constructors and destructor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All above are the features of </a:t>
            </a:r>
            <a:r>
              <a:rPr lang="en-US" altLang="zh-TW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in C++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5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The foundation for OOP in C++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Class in C++ is an </a:t>
            </a:r>
            <a:r>
              <a:rPr lang="en-US" altLang="zh-TW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version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of structure in C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Access modifiers 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Functions inside classes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Static data members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Constructors and destructor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Operator overloading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Can be used as built-in data types</a:t>
            </a:r>
            <a:endParaRPr lang="en-US" altLang="zh-TW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Same as structures</a:t>
            </a:r>
          </a:p>
          <a:p>
            <a:pPr lvl="1"/>
            <a:endParaRPr lang="zh-TW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Class Member Function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altLang="zh-TW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(i.e., </a:t>
            </a:r>
            <a:r>
              <a:rPr lang="en-US" altLang="zh-TW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) class member functions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If defined outside class definition,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specify the class it belongs to</a:t>
            </a:r>
          </a:p>
          <a:p>
            <a:pPr lvl="1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ret_type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altLang="zh-TW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cls_name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func_name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&gt; (…) {…}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lvl="1"/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TW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is called </a:t>
            </a:r>
            <a:r>
              <a:rPr lang="en-US" altLang="zh-TW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 resolution operator</a:t>
            </a:r>
          </a:p>
          <a:p>
            <a:pPr lvl="2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Different classes can have member functions with the same name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Items before</a:t>
            </a:r>
            <a:r>
              <a:rPr lang="en-US" altLang="zh-TW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TW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altLang="zh-TW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called </a:t>
            </a:r>
            <a:r>
              <a:rPr lang="en-US" altLang="zh-TW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qualifier</a:t>
            </a:r>
          </a:p>
          <a:p>
            <a:pPr lvl="2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Class name serves as type qualifier here</a:t>
            </a:r>
          </a:p>
          <a:p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Private vs. Public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Both data members and member functions can be either private or public</a:t>
            </a:r>
          </a:p>
          <a:p>
            <a:r>
              <a:rPr lang="en-US" altLang="zh-TW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members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are usually </a:t>
            </a:r>
            <a:r>
              <a:rPr lang="en-US" altLang="zh-TW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You don’t know exact representation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Manipulated through member functions</a:t>
            </a:r>
          </a:p>
          <a:p>
            <a:r>
              <a:rPr lang="en-US" altLang="zh-TW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are usually </a:t>
            </a:r>
            <a:r>
              <a:rPr lang="en-US" altLang="zh-TW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You can use </a:t>
            </a:r>
            <a:r>
              <a:rPr lang="en-US" altLang="zh-TW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altLang="zh-TW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for manipulations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you needn’t know how these functions get implemented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</a:p>
          <a:p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12754</TotalTime>
  <Words>535</Words>
  <Application>Microsoft Office PowerPoint</Application>
  <PresentationFormat>如螢幕大小 (4:3)</PresentationFormat>
  <Paragraphs>151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Tw Cen MT</vt:lpstr>
      <vt:lpstr>Wingdings</vt:lpstr>
      <vt:lpstr>Wingdings 2</vt:lpstr>
      <vt:lpstr>中庸</vt:lpstr>
      <vt:lpstr>       Lab 4   Structure and Class  </vt:lpstr>
      <vt:lpstr>Outline</vt:lpstr>
      <vt:lpstr>Structure in C</vt:lpstr>
      <vt:lpstr>Structure Example (1/2)</vt:lpstr>
      <vt:lpstr>Structure Example (2/2)</vt:lpstr>
      <vt:lpstr>Limitations of Structure</vt:lpstr>
      <vt:lpstr>Class</vt:lpstr>
      <vt:lpstr>Class Member Function</vt:lpstr>
      <vt:lpstr>Private vs. Public</vt:lpstr>
      <vt:lpstr>Class Example (1/2)</vt:lpstr>
      <vt:lpstr>Class Example (2/2)</vt:lpstr>
      <vt:lpstr>Structure in C++</vt:lpstr>
      <vt:lpstr>Exercise Objective</vt:lpstr>
      <vt:lpstr>Lab Exercise (1/2)</vt:lpstr>
      <vt:lpstr>Lab Exercise (2/2)</vt:lpstr>
      <vt:lpstr>Appendix</vt:lpstr>
      <vt:lpstr>Introduction to Stack</vt:lpstr>
      <vt:lpstr>Prescribed Functions for Stack</vt:lpstr>
      <vt:lpstr>Data Representation of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billy123313</dc:creator>
  <cp:lastModifiedBy>Brian Lin</cp:lastModifiedBy>
  <cp:revision>302</cp:revision>
  <dcterms:created xsi:type="dcterms:W3CDTF">2011-03-05T06:36:55Z</dcterms:created>
  <dcterms:modified xsi:type="dcterms:W3CDTF">2024-03-18T12:08:21Z</dcterms:modified>
</cp:coreProperties>
</file>