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85" autoAdjust="0"/>
  </p:normalViewPr>
  <p:slideViewPr>
    <p:cSldViewPr snapToGrid="0"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2024/2/26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hyperlink" Target="https://code.visualstudio.com/docs/languages/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y-area.org/cyril/opentools/opentools/x125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0</a:t>
            </a:r>
            <a:r>
              <a:rPr lang="zh-TW" altLang="en-US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b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b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Vscode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IDE &amp; GDB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UEE 1303</a:t>
            </a:r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Chiao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593B-A427-4C54-9D51-DD2234A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for Visual Studio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97004-F0DF-4DBE-99A1-061FD9EE5F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https://code.visualstudio.com/download</a:t>
            </a:r>
          </a:p>
          <a:p>
            <a:r>
              <a:rPr lang="en-US" altLang="zh-TW" dirty="0">
                <a:hlinkClick r:id="rId2"/>
              </a:rPr>
              <a:t>https://code.visualstudio.com/docs/languages/cpp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https://www.msys2.org/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F7BECB6-9ED1-468A-9505-EEA1793A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418680"/>
            <a:ext cx="741148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6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45A6CF5-AB54-46B9-BE7F-25FBCFEC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47" y="358629"/>
            <a:ext cx="4867106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9F8610-35A2-4D7E-AA5F-E5262C34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64" y="389872"/>
            <a:ext cx="6536672" cy="60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EE780C1-F231-4546-B8C4-FDF73409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115574" cy="327367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A84518-DAB2-42F5-A761-C12D014C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637"/>
            <a:ext cx="5071310" cy="34993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F396A6-B94F-4239-92D2-B66D1532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110" y="2811312"/>
            <a:ext cx="3651889" cy="40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1141E11-5447-47CF-9A5B-BFB72FD1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496"/>
            <a:ext cx="4509290" cy="42616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8B7F6D7-FC55-421C-9457-CF957636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10" y="1301496"/>
            <a:ext cx="4509290" cy="42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C2810-EF5C-413D-B7B5-E16AA2AB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F4440-1330-4215-98D0-2FA6E46CB9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http://www.study-area.org/cyril/opentools/opentools/x1253.html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54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6264</TotalTime>
  <Words>83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 Unicode MS</vt:lpstr>
      <vt:lpstr>Tw Cen MT</vt:lpstr>
      <vt:lpstr>Wingdings</vt:lpstr>
      <vt:lpstr>Wingdings 2</vt:lpstr>
      <vt:lpstr>中庸</vt:lpstr>
      <vt:lpstr>    Lab 0    Vscode IDE &amp; GDB</vt:lpstr>
      <vt:lpstr>C++ for Visual Studio Code</vt:lpstr>
      <vt:lpstr>PowerPoint 簡報</vt:lpstr>
      <vt:lpstr>PowerPoint 簡報</vt:lpstr>
      <vt:lpstr>PowerPoint 簡報</vt:lpstr>
      <vt:lpstr>PowerPoint 簡報</vt:lpstr>
      <vt:lpstr>PowerPoint 簡報</vt:lpstr>
      <vt:lpstr>GDB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hslin</dc:creator>
  <cp:lastModifiedBy>Brian Lin</cp:lastModifiedBy>
  <cp:revision>375</cp:revision>
  <dcterms:created xsi:type="dcterms:W3CDTF">2011-02-26T07:09:34Z</dcterms:created>
  <dcterms:modified xsi:type="dcterms:W3CDTF">2024-02-26T12:40:50Z</dcterms:modified>
</cp:coreProperties>
</file>