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9.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9" r:id="rId3"/>
    <p:sldMasterId id="2147483691" r:id="rId4"/>
    <p:sldMasterId id="2147483696" r:id="rId5"/>
    <p:sldMasterId id="2147483712" r:id="rId6"/>
    <p:sldMasterId id="2147483719" r:id="rId7"/>
    <p:sldMasterId id="2147483731" r:id="rId8"/>
    <p:sldMasterId id="2147483743" r:id="rId9"/>
    <p:sldMasterId id="2147483748" r:id="rId10"/>
  </p:sldMasterIdLst>
  <p:notesMasterIdLst>
    <p:notesMasterId r:id="rId34"/>
  </p:notesMasterIdLst>
  <p:sldIdLst>
    <p:sldId id="256" r:id="rId11"/>
    <p:sldId id="339" r:id="rId12"/>
    <p:sldId id="338" r:id="rId13"/>
    <p:sldId id="319" r:id="rId14"/>
    <p:sldId id="320" r:id="rId15"/>
    <p:sldId id="321" r:id="rId16"/>
    <p:sldId id="322" r:id="rId17"/>
    <p:sldId id="317" r:id="rId18"/>
    <p:sldId id="318" r:id="rId19"/>
    <p:sldId id="324" r:id="rId20"/>
    <p:sldId id="325" r:id="rId21"/>
    <p:sldId id="326" r:id="rId22"/>
    <p:sldId id="327" r:id="rId23"/>
    <p:sldId id="334" r:id="rId24"/>
    <p:sldId id="336" r:id="rId25"/>
    <p:sldId id="332" r:id="rId26"/>
    <p:sldId id="335" r:id="rId27"/>
    <p:sldId id="328" r:id="rId28"/>
    <p:sldId id="329" r:id="rId29"/>
    <p:sldId id="330" r:id="rId30"/>
    <p:sldId id="331" r:id="rId31"/>
    <p:sldId id="333" r:id="rId32"/>
    <p:sldId id="337" r:id="rId33"/>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5613" indent="1588" algn="l" rtl="0" fontAlgn="base">
      <a:spcBef>
        <a:spcPct val="0"/>
      </a:spcBef>
      <a:spcAft>
        <a:spcPct val="0"/>
      </a:spcAft>
      <a:defRPr kumimoji="1" kern="1200">
        <a:solidFill>
          <a:schemeClr val="tx1"/>
        </a:solidFill>
        <a:latin typeface="Arial" charset="0"/>
        <a:ea typeface="新細明體" pitchFamily="18" charset="-120"/>
        <a:cs typeface="+mn-cs"/>
      </a:defRPr>
    </a:lvl2pPr>
    <a:lvl3pPr marL="912813" indent="1588"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0013" indent="1588"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7213" indent="1588"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08" autoAdjust="0"/>
    <p:restoredTop sz="94515" autoAdjust="0"/>
  </p:normalViewPr>
  <p:slideViewPr>
    <p:cSldViewPr snapToGrid="0">
      <p:cViewPr varScale="1">
        <p:scale>
          <a:sx n="90" d="100"/>
          <a:sy n="90" d="100"/>
        </p:scale>
        <p:origin x="78" y="2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21" Type="http://schemas.openxmlformats.org/officeDocument/2006/relationships/slide" Target="slides/slide11.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31E01-4B9A-9547-A674-2447FDE6B5DB}" type="datetimeFigureOut">
              <a:rPr lang="en-US" smtClean="0"/>
              <a:t>5/15/2025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7C71A-923F-934B-B6C0-AD80CFA5F303}" type="slidenum">
              <a:rPr lang="en-US" smtClean="0"/>
              <a:t>‹#›</a:t>
            </a:fld>
            <a:endParaRPr lang="en-US"/>
          </a:p>
        </p:txBody>
      </p:sp>
    </p:spTree>
    <p:extLst>
      <p:ext uri="{BB962C8B-B14F-4D97-AF65-F5344CB8AC3E}">
        <p14:creationId xmlns:p14="http://schemas.microsoft.com/office/powerpoint/2010/main" val="3893742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tif"/><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tif"/><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15" name="圖片 1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3350" y="4594240"/>
            <a:ext cx="2838450" cy="1989919"/>
          </a:xfrm>
          <a:prstGeom prst="rect">
            <a:avLst/>
          </a:prstGeom>
        </p:spPr>
      </p:pic>
      <p:sp>
        <p:nvSpPr>
          <p:cNvPr id="4" name="Rectangle 3"/>
          <p:cNvSpPr>
            <a:spLocks noChangeArrowheads="1"/>
          </p:cNvSpPr>
          <p:nvPr/>
        </p:nvSpPr>
        <p:spPr bwMode="auto">
          <a:xfrm>
            <a:off x="4114800" y="6324600"/>
            <a:ext cx="4495800" cy="1524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7" name="Text Box 9"/>
          <p:cNvSpPr txBox="1">
            <a:spLocks noChangeArrowheads="1"/>
          </p:cNvSpPr>
          <p:nvPr/>
        </p:nvSpPr>
        <p:spPr bwMode="auto">
          <a:xfrm>
            <a:off x="5173249" y="478789"/>
            <a:ext cx="2370550" cy="253895"/>
          </a:xfrm>
          <a:prstGeom prst="rect">
            <a:avLst/>
          </a:prstGeom>
          <a:noFill/>
          <a:ln w="9525">
            <a:noFill/>
            <a:miter lim="800000"/>
            <a:headEnd/>
            <a:tailEnd/>
          </a:ln>
          <a:effectLst/>
        </p:spPr>
        <p:txBody>
          <a:bodyPr wrap="square" lIns="68558" tIns="34280" rIns="68558" bIns="34280">
            <a:spAutoFit/>
          </a:bodyPr>
          <a:lstStyle>
            <a:lvl1pPr eaLnBrk="0" hangingPunct="0">
              <a:defRPr kumimoji="1" sz="2400">
                <a:solidFill>
                  <a:schemeClr val="tx1"/>
                </a:solidFill>
                <a:latin typeface="Arial" pitchFamily="34" charset="0"/>
                <a:ea typeface="新細明體" pitchFamily="18" charset="-120"/>
              </a:defRPr>
            </a:lvl1pPr>
            <a:lvl2pPr marL="37931725" indent="-37474525" eaLnBrk="0" hangingPunct="0">
              <a:defRPr kumimoji="1" sz="2400">
                <a:solidFill>
                  <a:schemeClr val="tx1"/>
                </a:solidFill>
                <a:latin typeface="Arial" pitchFamily="34" charset="0"/>
                <a:ea typeface="新細明體" pitchFamily="18" charset="-120"/>
              </a:defRPr>
            </a:lvl2pPr>
            <a:lvl3pPr eaLnBrk="0" hangingPunct="0">
              <a:defRPr kumimoji="1" sz="2400">
                <a:solidFill>
                  <a:schemeClr val="tx1"/>
                </a:solidFill>
                <a:latin typeface="Arial" pitchFamily="34" charset="0"/>
                <a:ea typeface="新細明體" pitchFamily="18" charset="-120"/>
              </a:defRPr>
            </a:lvl3pPr>
            <a:lvl4pPr eaLnBrk="0" hangingPunct="0">
              <a:defRPr kumimoji="1" sz="2400">
                <a:solidFill>
                  <a:schemeClr val="tx1"/>
                </a:solidFill>
                <a:latin typeface="Arial" pitchFamily="34" charset="0"/>
                <a:ea typeface="新細明體" pitchFamily="18" charset="-120"/>
              </a:defRPr>
            </a:lvl4pPr>
            <a:lvl5pPr eaLnBrk="0" hangingPunct="0">
              <a:defRPr kumimoji="1" sz="2400">
                <a:solidFill>
                  <a:schemeClr val="tx1"/>
                </a:solidFill>
                <a:latin typeface="Arial" pitchFamily="34" charset="0"/>
                <a:ea typeface="新細明體" pitchFamily="18" charset="-120"/>
              </a:defRPr>
            </a:lvl5pPr>
            <a:lvl6pPr marL="457200" eaLnBrk="0" fontAlgn="base" hangingPunct="0">
              <a:spcBef>
                <a:spcPct val="0"/>
              </a:spcBef>
              <a:spcAft>
                <a:spcPct val="0"/>
              </a:spcAft>
              <a:defRPr kumimoji="1" sz="2400">
                <a:solidFill>
                  <a:schemeClr val="tx1"/>
                </a:solidFill>
                <a:latin typeface="Arial" pitchFamily="34" charset="0"/>
                <a:ea typeface="新細明體" pitchFamily="18" charset="-120"/>
              </a:defRPr>
            </a:lvl6pPr>
            <a:lvl7pPr marL="914400" eaLnBrk="0" fontAlgn="base" hangingPunct="0">
              <a:spcBef>
                <a:spcPct val="0"/>
              </a:spcBef>
              <a:spcAft>
                <a:spcPct val="0"/>
              </a:spcAft>
              <a:defRPr kumimoji="1" sz="2400">
                <a:solidFill>
                  <a:schemeClr val="tx1"/>
                </a:solidFill>
                <a:latin typeface="Arial" pitchFamily="34" charset="0"/>
                <a:ea typeface="新細明體" pitchFamily="18" charset="-120"/>
              </a:defRPr>
            </a:lvl7pPr>
            <a:lvl8pPr marL="1371600" eaLnBrk="0" fontAlgn="base" hangingPunct="0">
              <a:spcBef>
                <a:spcPct val="0"/>
              </a:spcBef>
              <a:spcAft>
                <a:spcPct val="0"/>
              </a:spcAft>
              <a:defRPr kumimoji="1" sz="2400">
                <a:solidFill>
                  <a:schemeClr val="tx1"/>
                </a:solidFill>
                <a:latin typeface="Arial" pitchFamily="34" charset="0"/>
                <a:ea typeface="新細明體" pitchFamily="18" charset="-120"/>
              </a:defRPr>
            </a:lvl8pPr>
            <a:lvl9pPr marL="1828800" eaLnBrk="0" fontAlgn="base" hangingPunct="0">
              <a:spcBef>
                <a:spcPct val="0"/>
              </a:spcBef>
              <a:spcAft>
                <a:spcPct val="0"/>
              </a:spcAft>
              <a:defRPr kumimoji="1" sz="2400">
                <a:solidFill>
                  <a:schemeClr val="tx1"/>
                </a:solidFill>
                <a:latin typeface="Arial" pitchFamily="34" charset="0"/>
                <a:ea typeface="新細明體" pitchFamily="18" charset="-120"/>
              </a:defRPr>
            </a:lvl9pPr>
          </a:lstStyle>
          <a:p>
            <a:pPr algn="r">
              <a:spcBef>
                <a:spcPct val="50000"/>
              </a:spcBef>
              <a:defRPr/>
            </a:pPr>
            <a:r>
              <a:rPr kumimoji="0" lang="en-US" altLang="zh-TW" sz="1200" b="1" i="1" dirty="0">
                <a:solidFill>
                  <a:srgbClr val="303030"/>
                </a:solidFill>
                <a:cs typeface="Arial" pitchFamily="34" charset="0"/>
              </a:rPr>
              <a:t>Institute of Electronics, NYCU</a:t>
            </a:r>
          </a:p>
        </p:txBody>
      </p:sp>
      <p:sp>
        <p:nvSpPr>
          <p:cNvPr id="8" name="Rectangle 3"/>
          <p:cNvSpPr>
            <a:spLocks noChangeArrowheads="1"/>
          </p:cNvSpPr>
          <p:nvPr/>
        </p:nvSpPr>
        <p:spPr bwMode="auto">
          <a:xfrm>
            <a:off x="2514600" y="762000"/>
            <a:ext cx="4953000" cy="115888"/>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9" name="Rectangle 3"/>
          <p:cNvSpPr>
            <a:spLocks noChangeArrowheads="1"/>
          </p:cNvSpPr>
          <p:nvPr/>
        </p:nvSpPr>
        <p:spPr bwMode="auto">
          <a:xfrm>
            <a:off x="684213" y="3429000"/>
            <a:ext cx="7739062" cy="1524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401411" name="Rectangle 3"/>
          <p:cNvSpPr>
            <a:spLocks noGrp="1" noChangeArrowheads="1"/>
          </p:cNvSpPr>
          <p:nvPr>
            <p:ph type="ctrTitle"/>
          </p:nvPr>
        </p:nvSpPr>
        <p:spPr>
          <a:xfrm>
            <a:off x="685806" y="2133600"/>
            <a:ext cx="7772400" cy="1214438"/>
          </a:xfrm>
        </p:spPr>
        <p:txBody>
          <a:bodyPr/>
          <a:lstStyle>
            <a:lvl1pPr>
              <a:defRPr sz="2400"/>
            </a:lvl1pPr>
          </a:lstStyle>
          <a:p>
            <a:r>
              <a:rPr lang="zh-TW" altLang="en-US"/>
              <a:t>按一下以編輯母片標題樣式</a:t>
            </a:r>
            <a:endParaRPr lang="zh-TW" altLang="en-US" dirty="0"/>
          </a:p>
        </p:txBody>
      </p:sp>
      <p:sp>
        <p:nvSpPr>
          <p:cNvPr id="401412" name="Rectangle 4"/>
          <p:cNvSpPr>
            <a:spLocks noGrp="1" noChangeArrowheads="1"/>
          </p:cNvSpPr>
          <p:nvPr>
            <p:ph type="subTitle" idx="1"/>
          </p:nvPr>
        </p:nvSpPr>
        <p:spPr>
          <a:xfrm>
            <a:off x="1371600" y="4068765"/>
            <a:ext cx="6400800" cy="1417637"/>
          </a:xfrm>
        </p:spPr>
        <p:txBody>
          <a:bodyPr/>
          <a:lstStyle>
            <a:lvl1pPr marL="0" indent="0" algn="ctr">
              <a:buFont typeface="Wingdings" pitchFamily="2" charset="2"/>
              <a:buNone/>
              <a:defRPr/>
            </a:lvl1pPr>
          </a:lstStyle>
          <a:p>
            <a:r>
              <a:rPr lang="zh-TW" altLang="en-US"/>
              <a:t>按一下以編輯母片副標題樣式</a:t>
            </a:r>
            <a:endParaRPr lang="zh-TW" altLang="en-US" dirty="0"/>
          </a:p>
        </p:txBody>
      </p:sp>
      <p:sp>
        <p:nvSpPr>
          <p:cNvPr id="10" name="Rectangle 10"/>
          <p:cNvSpPr>
            <a:spLocks noGrp="1" noChangeArrowheads="1"/>
          </p:cNvSpPr>
          <p:nvPr>
            <p:ph type="sldNum" sz="quarter" idx="10"/>
          </p:nvPr>
        </p:nvSpPr>
        <p:spPr bwMode="auto">
          <a:xfrm>
            <a:off x="6553200" y="6245225"/>
            <a:ext cx="2133600" cy="476250"/>
          </a:xfrm>
          <a:prstGeom prst="rect">
            <a:avLst/>
          </a:prstGeom>
          <a:ln>
            <a:miter lim="800000"/>
            <a:headEnd/>
            <a:tailEnd/>
          </a:ln>
        </p:spPr>
        <p:txBody>
          <a:bodyPr vert="horz" wrap="square" lIns="91410" tIns="45706" rIns="91410" bIns="45706" numCol="1" anchor="t" anchorCtr="0" compatLnSpc="1">
            <a:prstTxWarp prst="textNoShape">
              <a:avLst/>
            </a:prstTxWarp>
          </a:bodyPr>
          <a:lstStyle>
            <a:lvl1pPr algn="r">
              <a:defRPr sz="1050">
                <a:latin typeface="Arial" pitchFamily="34" charset="0"/>
                <a:ea typeface="新細明體" pitchFamily="18" charset="-120"/>
              </a:defRPr>
            </a:lvl1pPr>
          </a:lstStyle>
          <a:p>
            <a:fld id="{8F1810F8-6060-463F-85AB-707945778F3B}" type="slidenum">
              <a:rPr lang="zh-TW" altLang="en-US" smtClean="0"/>
              <a:t>‹#›</a:t>
            </a:fld>
            <a:endParaRPr lang="zh-TW" altLang="en-US"/>
          </a:p>
        </p:txBody>
      </p:sp>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639" y="-69447"/>
            <a:ext cx="1642017" cy="1326749"/>
          </a:xfrm>
          <a:prstGeom prst="rect">
            <a:avLst/>
          </a:prstGeom>
        </p:spPr>
      </p:pic>
      <p:sp>
        <p:nvSpPr>
          <p:cNvPr id="13" name="Rectangle 8">
            <a:extLst>
              <a:ext uri="{FF2B5EF4-FFF2-40B4-BE49-F238E27FC236}">
                <a16:creationId xmlns:a16="http://schemas.microsoft.com/office/drawing/2014/main" id="{6CA73AF6-D7C5-4244-A766-4459CEDEDE94}"/>
              </a:ext>
            </a:extLst>
          </p:cNvPr>
          <p:cNvSpPr>
            <a:spLocks noChangeArrowheads="1"/>
          </p:cNvSpPr>
          <p:nvPr userDrawn="1"/>
        </p:nvSpPr>
        <p:spPr bwMode="auto">
          <a:xfrm>
            <a:off x="983559" y="335282"/>
            <a:ext cx="1759641" cy="684783"/>
          </a:xfrm>
          <a:prstGeom prst="rect">
            <a:avLst/>
          </a:prstGeom>
          <a:solidFill>
            <a:schemeClr val="bg1"/>
          </a:solidFill>
          <a:ln>
            <a:noFill/>
          </a:ln>
        </p:spPr>
        <p:txBody>
          <a:bodyPr wrap="square" lIns="68558" tIns="34280" rIns="68558" bIns="34280">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TW" sz="2000" i="1" dirty="0">
                <a:solidFill>
                  <a:srgbClr val="061244"/>
                </a:solidFill>
                <a:latin typeface="Arial Black" pitchFamily="34" charset="0"/>
              </a:rPr>
              <a:t>N</a:t>
            </a:r>
            <a:r>
              <a:rPr kumimoji="0" lang="en-US" altLang="zh-TW" sz="2000" i="1" dirty="0">
                <a:solidFill>
                  <a:srgbClr val="0A1D6E"/>
                </a:solidFill>
                <a:latin typeface="Arial Black" pitchFamily="34" charset="0"/>
              </a:rPr>
              <a:t>Y</a:t>
            </a:r>
            <a:r>
              <a:rPr kumimoji="0" lang="en-US" altLang="zh-TW" sz="2000" i="1" dirty="0">
                <a:solidFill>
                  <a:srgbClr val="2349EB"/>
                </a:solidFill>
                <a:latin typeface="Arial Black" pitchFamily="34" charset="0"/>
              </a:rPr>
              <a:t>C</a:t>
            </a:r>
            <a:r>
              <a:rPr kumimoji="0" lang="en-US" altLang="zh-TW" sz="2000" i="1" dirty="0">
                <a:solidFill>
                  <a:srgbClr val="869BF4"/>
                </a:solidFill>
                <a:latin typeface="Arial Black" pitchFamily="34" charset="0"/>
              </a:rPr>
              <a:t>U</a:t>
            </a:r>
            <a:endParaRPr kumimoji="0" lang="en-US" altLang="zh-TW" sz="2000" i="1" dirty="0">
              <a:solidFill>
                <a:srgbClr val="061244"/>
              </a:solidFill>
              <a:latin typeface="Arial Black" pitchFamily="34" charset="0"/>
            </a:endParaRPr>
          </a:p>
          <a:p>
            <a:pPr eaLnBrk="0" hangingPunct="0"/>
            <a:r>
              <a:rPr kumimoji="0" lang="en-US" altLang="zh-TW" sz="2000" i="1" dirty="0">
                <a:solidFill>
                  <a:srgbClr val="061244"/>
                </a:solidFill>
                <a:latin typeface="Arial Black" pitchFamily="34" charset="0"/>
              </a:rPr>
              <a:t>CE</a:t>
            </a:r>
            <a:r>
              <a:rPr kumimoji="0" lang="en-US" altLang="zh-TW" sz="2000" i="1" dirty="0">
                <a:solidFill>
                  <a:srgbClr val="0A1D6E"/>
                </a:solidFill>
                <a:latin typeface="Arial Black" pitchFamily="34" charset="0"/>
              </a:rPr>
              <a:t>R</a:t>
            </a:r>
            <a:r>
              <a:rPr kumimoji="0" lang="en-US" altLang="zh-TW" sz="2000" i="1" dirty="0">
                <a:solidFill>
                  <a:srgbClr val="1234C2"/>
                </a:solidFill>
                <a:latin typeface="Arial Black" pitchFamily="34" charset="0"/>
              </a:rPr>
              <a:t>E</a:t>
            </a:r>
            <a:r>
              <a:rPr kumimoji="0" lang="en-US" altLang="zh-TW" sz="2000" i="1" dirty="0">
                <a:solidFill>
                  <a:srgbClr val="2349EB"/>
                </a:solidFill>
                <a:latin typeface="Arial Black" pitchFamily="34" charset="0"/>
              </a:rPr>
              <a:t>S </a:t>
            </a:r>
            <a:r>
              <a:rPr kumimoji="0" lang="en-US" altLang="zh-TW" sz="2000" i="1" dirty="0">
                <a:solidFill>
                  <a:srgbClr val="869BF4"/>
                </a:solidFill>
                <a:latin typeface="Arial Black" pitchFamily="34" charset="0"/>
              </a:rPr>
              <a:t>L</a:t>
            </a:r>
            <a:r>
              <a:rPr kumimoji="0" lang="en-US" altLang="zh-TW" sz="2000" i="1" dirty="0">
                <a:solidFill>
                  <a:srgbClr val="A7B6F7"/>
                </a:solidFill>
                <a:latin typeface="Arial Black" pitchFamily="34" charset="0"/>
              </a:rPr>
              <a:t>A</a:t>
            </a:r>
            <a:r>
              <a:rPr kumimoji="0" lang="en-US" altLang="zh-TW" sz="2000" i="1" dirty="0">
                <a:solidFill>
                  <a:srgbClr val="CDD6FB"/>
                </a:solidFill>
                <a:latin typeface="Arial Black" pitchFamily="34" charset="0"/>
              </a:rPr>
              <a:t>B</a:t>
            </a:r>
          </a:p>
        </p:txBody>
      </p:sp>
      <p:pic>
        <p:nvPicPr>
          <p:cNvPr id="16" name="Picture 15">
            <a:extLst>
              <a:ext uri="{FF2B5EF4-FFF2-40B4-BE49-F238E27FC236}">
                <a16:creationId xmlns:a16="http://schemas.microsoft.com/office/drawing/2014/main" id="{AF3BA049-72F1-42E1-9FCF-145282D6D3DC}"/>
              </a:ext>
            </a:extLst>
          </p:cNvPr>
          <p:cNvPicPr>
            <a:picLocks noChangeAspect="1"/>
          </p:cNvPicPr>
          <p:nvPr userDrawn="1"/>
        </p:nvPicPr>
        <p:blipFill>
          <a:blip r:embed="rId4"/>
          <a:stretch>
            <a:fillRect/>
          </a:stretch>
        </p:blipFill>
        <p:spPr>
          <a:xfrm>
            <a:off x="-1413873" y="128295"/>
            <a:ext cx="892829" cy="10959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2" name="Picture 1">
            <a:extLst>
              <a:ext uri="{FF2B5EF4-FFF2-40B4-BE49-F238E27FC236}">
                <a16:creationId xmlns:a16="http://schemas.microsoft.com/office/drawing/2014/main" id="{131986B8-BBC7-4C83-BCEC-79640F50F048}"/>
              </a:ext>
            </a:extLst>
          </p:cNvPr>
          <p:cNvPicPr>
            <a:picLocks noChangeAspect="1"/>
          </p:cNvPicPr>
          <p:nvPr userDrawn="1"/>
        </p:nvPicPr>
        <p:blipFill>
          <a:blip r:embed="rId5"/>
          <a:stretch>
            <a:fillRect/>
          </a:stretch>
        </p:blipFill>
        <p:spPr>
          <a:xfrm>
            <a:off x="-85470" y="-34400"/>
            <a:ext cx="1457070" cy="1280271"/>
          </a:xfrm>
          <a:prstGeom prst="rect">
            <a:avLst/>
          </a:prstGeom>
        </p:spPr>
      </p:pic>
      <p:sp>
        <p:nvSpPr>
          <p:cNvPr id="17" name="Rectangle 8">
            <a:extLst>
              <a:ext uri="{FF2B5EF4-FFF2-40B4-BE49-F238E27FC236}">
                <a16:creationId xmlns:a16="http://schemas.microsoft.com/office/drawing/2014/main" id="{EB6D88EB-0892-4799-9427-51B8B120B4A7}"/>
              </a:ext>
            </a:extLst>
          </p:cNvPr>
          <p:cNvSpPr>
            <a:spLocks noChangeArrowheads="1"/>
          </p:cNvSpPr>
          <p:nvPr userDrawn="1"/>
        </p:nvSpPr>
        <p:spPr bwMode="auto">
          <a:xfrm>
            <a:off x="-1911631" y="1224255"/>
            <a:ext cx="1759641" cy="377006"/>
          </a:xfrm>
          <a:prstGeom prst="rect">
            <a:avLst/>
          </a:prstGeom>
          <a:noFill/>
          <a:ln>
            <a:noFill/>
          </a:ln>
        </p:spPr>
        <p:txBody>
          <a:bodyPr wrap="square" lIns="68558" tIns="34280" rIns="68558" bIns="34280">
            <a:spAutoFit/>
          </a:bodyPr>
          <a:lstStyle/>
          <a:p>
            <a:pPr eaLnBrk="0" hangingPunct="0"/>
            <a:r>
              <a:rPr kumimoji="0" lang="en-US" altLang="zh-TW" sz="2000" i="1" dirty="0">
                <a:solidFill>
                  <a:srgbClr val="061244"/>
                </a:solidFill>
                <a:latin typeface="Arial Black" pitchFamily="34" charset="0"/>
              </a:rPr>
              <a:t>CE</a:t>
            </a:r>
            <a:r>
              <a:rPr kumimoji="0" lang="en-US" altLang="zh-TW" sz="2000" i="1" dirty="0">
                <a:solidFill>
                  <a:srgbClr val="0A1D6E"/>
                </a:solidFill>
                <a:latin typeface="Arial Black" pitchFamily="34" charset="0"/>
              </a:rPr>
              <a:t>R</a:t>
            </a:r>
            <a:r>
              <a:rPr kumimoji="0" lang="en-US" altLang="zh-TW" sz="2000" i="1" dirty="0">
                <a:solidFill>
                  <a:srgbClr val="1234C2"/>
                </a:solidFill>
                <a:latin typeface="Arial Black" pitchFamily="34" charset="0"/>
              </a:rPr>
              <a:t>E</a:t>
            </a:r>
            <a:r>
              <a:rPr kumimoji="0" lang="en-US" altLang="zh-TW" sz="2000" i="1" dirty="0">
                <a:solidFill>
                  <a:srgbClr val="2349EB"/>
                </a:solidFill>
                <a:latin typeface="Arial Black" pitchFamily="34" charset="0"/>
              </a:rPr>
              <a:t>S </a:t>
            </a:r>
            <a:r>
              <a:rPr kumimoji="0" lang="en-US" altLang="zh-TW" sz="2000" i="1" dirty="0">
                <a:solidFill>
                  <a:srgbClr val="869BF4"/>
                </a:solidFill>
                <a:latin typeface="Arial Black" pitchFamily="34" charset="0"/>
              </a:rPr>
              <a:t>L</a:t>
            </a:r>
            <a:r>
              <a:rPr kumimoji="0" lang="en-US" altLang="zh-TW" sz="2000" i="1" dirty="0">
                <a:solidFill>
                  <a:srgbClr val="A7B6F7"/>
                </a:solidFill>
                <a:latin typeface="Arial Black" pitchFamily="34" charset="0"/>
              </a:rPr>
              <a:t>A</a:t>
            </a:r>
            <a:r>
              <a:rPr kumimoji="0" lang="en-US" altLang="zh-TW" sz="2000" i="1" dirty="0">
                <a:solidFill>
                  <a:srgbClr val="CDD6FB"/>
                </a:solidFill>
                <a:latin typeface="Arial Black" pitchFamily="34" charset="0"/>
              </a:rPr>
              <a:t>B</a:t>
            </a:r>
          </a:p>
        </p:txBody>
      </p:sp>
    </p:spTree>
    <p:extLst>
      <p:ext uri="{BB962C8B-B14F-4D97-AF65-F5344CB8AC3E}">
        <p14:creationId xmlns:p14="http://schemas.microsoft.com/office/powerpoint/2010/main" val="111235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76400"/>
            <a:ext cx="3924300" cy="4800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86300" y="1676400"/>
            <a:ext cx="3925888" cy="4800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52609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170439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80008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575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Tree>
    <p:extLst>
      <p:ext uri="{BB962C8B-B14F-4D97-AF65-F5344CB8AC3E}">
        <p14:creationId xmlns:p14="http://schemas.microsoft.com/office/powerpoint/2010/main" val="1494094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Tree>
    <p:extLst>
      <p:ext uri="{BB962C8B-B14F-4D97-AF65-F5344CB8AC3E}">
        <p14:creationId xmlns:p14="http://schemas.microsoft.com/office/powerpoint/2010/main" val="331695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12887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7500" y="762000"/>
            <a:ext cx="2095500" cy="5715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81000" y="762000"/>
            <a:ext cx="6134100" cy="57150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068535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7"/>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TW" altLang="en-US"/>
              <a:t>按一下以編輯母片副標題樣式</a:t>
            </a:r>
          </a:p>
        </p:txBody>
      </p:sp>
    </p:spTree>
    <p:extLst>
      <p:ext uri="{BB962C8B-B14F-4D97-AF65-F5344CB8AC3E}">
        <p14:creationId xmlns:p14="http://schemas.microsoft.com/office/powerpoint/2010/main" val="41034471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4836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381000" y="762000"/>
            <a:ext cx="7620000" cy="762000"/>
          </a:xfrm>
        </p:spPr>
        <p:txBody>
          <a:bodyPr/>
          <a:lstStyle>
            <a:lvl1pPr>
              <a:defRPr sz="1800"/>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sz="1500"/>
            </a:lvl1pPr>
            <a:lvl2pPr>
              <a:defRPr sz="1350"/>
            </a:lvl2pPr>
            <a:lvl3pPr>
              <a:defRPr sz="1200"/>
            </a:lvl3pPr>
            <a:lvl4pPr>
              <a:defRPr sz="1200"/>
            </a:lvl4pPr>
          </a:lstStyle>
          <a:p>
            <a:pPr lvl="0"/>
            <a:r>
              <a:rPr lang="zh-TW" altLang="en-US"/>
              <a:t>編輯母片文字樣式</a:t>
            </a:r>
          </a:p>
          <a:p>
            <a:pPr lvl="1"/>
            <a:r>
              <a:rPr lang="zh-TW" altLang="en-US"/>
              <a:t>第二層</a:t>
            </a:r>
          </a:p>
          <a:p>
            <a:pPr lvl="2"/>
            <a:r>
              <a:rPr lang="zh-TW" altLang="en-US"/>
              <a:t>第三層</a:t>
            </a:r>
          </a:p>
          <a:p>
            <a:pPr lvl="3"/>
            <a:r>
              <a:rPr lang="zh-TW" altLang="en-US"/>
              <a:t>第四層</a:t>
            </a:r>
          </a:p>
        </p:txBody>
      </p:sp>
    </p:spTree>
    <p:extLst>
      <p:ext uri="{BB962C8B-B14F-4D97-AF65-F5344CB8AC3E}">
        <p14:creationId xmlns:p14="http://schemas.microsoft.com/office/powerpoint/2010/main" val="3241389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2"/>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編輯母片文字樣式</a:t>
            </a:r>
          </a:p>
        </p:txBody>
      </p:sp>
    </p:spTree>
    <p:extLst>
      <p:ext uri="{BB962C8B-B14F-4D97-AF65-F5344CB8AC3E}">
        <p14:creationId xmlns:p14="http://schemas.microsoft.com/office/powerpoint/2010/main" val="14528017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76400"/>
            <a:ext cx="3924300" cy="4800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86300" y="1676400"/>
            <a:ext cx="3925888" cy="4800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245039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668027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1941230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668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Tree>
    <p:extLst>
      <p:ext uri="{BB962C8B-B14F-4D97-AF65-F5344CB8AC3E}">
        <p14:creationId xmlns:p14="http://schemas.microsoft.com/office/powerpoint/2010/main" val="26880653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Tree>
    <p:extLst>
      <p:ext uri="{BB962C8B-B14F-4D97-AF65-F5344CB8AC3E}">
        <p14:creationId xmlns:p14="http://schemas.microsoft.com/office/powerpoint/2010/main" val="104117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52015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7500" y="762000"/>
            <a:ext cx="2095500" cy="5715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81000" y="762000"/>
            <a:ext cx="6134100" cy="57150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91561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4"/>
          <p:cNvSpPr>
            <a:spLocks noChangeArrowheads="1"/>
          </p:cNvSpPr>
          <p:nvPr/>
        </p:nvSpPr>
        <p:spPr bwMode="gray">
          <a:xfrm>
            <a:off x="457201" y="2362202"/>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zh-TW" sz="1800">
              <a:solidFill>
                <a:srgbClr val="000000"/>
              </a:solidFill>
              <a:latin typeface="Tahoma" pitchFamily="34" charset="0"/>
            </a:endParaRPr>
          </a:p>
        </p:txBody>
      </p:sp>
      <p:sp>
        <p:nvSpPr>
          <p:cNvPr id="427010" name="Rectangle 2"/>
          <p:cNvSpPr>
            <a:spLocks noGrp="1" noChangeArrowheads="1"/>
          </p:cNvSpPr>
          <p:nvPr>
            <p:ph type="ctrTitle"/>
          </p:nvPr>
        </p:nvSpPr>
        <p:spPr>
          <a:xfrm>
            <a:off x="685800" y="990600"/>
            <a:ext cx="7772400" cy="1143000"/>
          </a:xfrm>
        </p:spPr>
        <p:txBody>
          <a:bodyPr/>
          <a:lstStyle>
            <a:lvl1pPr>
              <a:defRPr/>
            </a:lvl1pPr>
          </a:lstStyle>
          <a:p>
            <a:r>
              <a:rPr lang="zh-TW" altLang="en-US"/>
              <a:t>按一下以編輯母片標題樣式</a:t>
            </a:r>
          </a:p>
        </p:txBody>
      </p:sp>
      <p:sp>
        <p:nvSpPr>
          <p:cNvPr id="427011" name="Rectangle 3"/>
          <p:cNvSpPr>
            <a:spLocks noGrp="1" noChangeArrowheads="1"/>
          </p:cNvSpPr>
          <p:nvPr>
            <p:ph type="subTitle" idx="1"/>
          </p:nvPr>
        </p:nvSpPr>
        <p:spPr>
          <a:xfrm>
            <a:off x="1295400" y="3124200"/>
            <a:ext cx="6400800" cy="1752600"/>
          </a:xfrm>
        </p:spPr>
        <p:txBody>
          <a:bodyPr/>
          <a:lstStyle>
            <a:lvl1pPr marL="0" indent="0" algn="ctr">
              <a:buFont typeface="標楷體" pitchFamily="65" charset="-120"/>
              <a:buNone/>
              <a:defRPr/>
            </a:lvl1pPr>
          </a:lstStyle>
          <a:p>
            <a:r>
              <a:rPr lang="zh-TW" altLang="en-US"/>
              <a:t>按一下以編輯母片副標題樣式</a:t>
            </a:r>
          </a:p>
        </p:txBody>
      </p:sp>
      <p:sp>
        <p:nvSpPr>
          <p:cNvPr id="5" name="Slide Number Placeholder 4"/>
          <p:cNvSpPr>
            <a:spLocks noGrp="1" noChangeArrowheads="1"/>
          </p:cNvSpPr>
          <p:nvPr>
            <p:ph type="sldNum" sz="quarter" idx="4"/>
          </p:nvPr>
        </p:nvSpPr>
        <p:spPr bwMode="auto">
          <a:xfrm>
            <a:off x="680402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900">
                <a:ea typeface="新細明體" pitchFamily="18" charset="-120"/>
              </a:defRPr>
            </a:lvl1pPr>
          </a:lstStyle>
          <a:p>
            <a:pPr>
              <a:defRPr/>
            </a:pPr>
            <a:fld id="{B7B1E775-0B96-40A8-8227-29B88E58C56A}" type="slidenum">
              <a:rPr lang="en-US" altLang="zh-TW">
                <a:solidFill>
                  <a:srgbClr val="000000"/>
                </a:solidFill>
              </a:rPr>
              <a:pPr>
                <a:defRPr/>
              </a:pPr>
              <a:t>‹#›</a:t>
            </a:fld>
            <a:endParaRPr lang="en-US" altLang="zh-TW">
              <a:solidFill>
                <a:srgbClr val="000000"/>
              </a:solidFill>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89" y="6292850"/>
            <a:ext cx="2146300" cy="565150"/>
          </a:xfrm>
          <a:prstGeom prst="rect">
            <a:avLst/>
          </a:prstGeom>
        </p:spPr>
      </p:pic>
    </p:spTree>
    <p:extLst>
      <p:ext uri="{BB962C8B-B14F-4D97-AF65-F5344CB8AC3E}">
        <p14:creationId xmlns:p14="http://schemas.microsoft.com/office/powerpoint/2010/main" val="4174305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81000" y="1676404"/>
            <a:ext cx="4152900" cy="4800600"/>
          </a:xfrm>
        </p:spPr>
        <p:txBody>
          <a:bodyPr/>
          <a:lstStyle>
            <a:lvl1pPr>
              <a:defRPr sz="1800"/>
            </a:lvl1pPr>
            <a:lvl2pPr marL="406004" indent="-213122">
              <a:defRPr sz="1500"/>
            </a:lvl2pPr>
            <a:lvl3pPr marL="538163" indent="-170260">
              <a:defRPr sz="1350"/>
            </a:lvl3pPr>
            <a:lvl4pPr marL="675085" indent="-170260">
              <a:defRPr sz="120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p:txBody>
      </p:sp>
      <p:sp>
        <p:nvSpPr>
          <p:cNvPr id="5" name="內容版面配置區 2"/>
          <p:cNvSpPr>
            <a:spLocks noGrp="1"/>
          </p:cNvSpPr>
          <p:nvPr>
            <p:ph sz="half" idx="10"/>
          </p:nvPr>
        </p:nvSpPr>
        <p:spPr>
          <a:xfrm>
            <a:off x="4610100" y="1676400"/>
            <a:ext cx="4152900" cy="4800600"/>
          </a:xfrm>
        </p:spPr>
        <p:txBody>
          <a:bodyPr/>
          <a:lstStyle>
            <a:lvl1pPr>
              <a:defRPr sz="1800"/>
            </a:lvl1pPr>
            <a:lvl2pPr marL="406004" indent="-213122">
              <a:defRPr sz="1500"/>
            </a:lvl2pPr>
            <a:lvl3pPr marL="538163" indent="-170260">
              <a:defRPr sz="1350"/>
            </a:lvl3pPr>
            <a:lvl4pPr marL="675085" indent="-170260">
              <a:defRPr sz="120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p:txBody>
      </p:sp>
    </p:spTree>
    <p:extLst>
      <p:ext uri="{BB962C8B-B14F-4D97-AF65-F5344CB8AC3E}">
        <p14:creationId xmlns:p14="http://schemas.microsoft.com/office/powerpoint/2010/main" val="6768218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sldNum" sz="quarter" idx="10"/>
          </p:nvPr>
        </p:nvSpPr>
        <p:spPr>
          <a:xfrm>
            <a:off x="4082090" y="6326372"/>
            <a:ext cx="1905000" cy="457200"/>
          </a:xfrm>
        </p:spPr>
        <p:txBody>
          <a:bodyPr/>
          <a:lstStyle>
            <a:lvl1pPr>
              <a:defRPr/>
            </a:lvl1pPr>
          </a:lstStyle>
          <a:p>
            <a:pPr>
              <a:defRPr/>
            </a:pPr>
            <a:fld id="{F37B0E40-838E-44C8-8537-DA4C635197EA}"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1814737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fld id="{C0A355F5-F799-4671-9CB8-7FC2BDF19CF6}"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7404919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533400" y="152402"/>
            <a:ext cx="8070850" cy="684213"/>
          </a:xfrm>
        </p:spPr>
        <p:txBody>
          <a:bodyPr/>
          <a:lstStyle/>
          <a:p>
            <a:r>
              <a:rPr lang="zh-TW" altLang="en-US"/>
              <a:t>按一下以編輯母片標題樣式</a:t>
            </a:r>
          </a:p>
        </p:txBody>
      </p:sp>
      <p:sp>
        <p:nvSpPr>
          <p:cNvPr id="3" name="內容版面配置區 2"/>
          <p:cNvSpPr>
            <a:spLocks noGrp="1"/>
          </p:cNvSpPr>
          <p:nvPr>
            <p:ph sz="half" idx="1"/>
          </p:nvPr>
        </p:nvSpPr>
        <p:spPr>
          <a:xfrm>
            <a:off x="539750" y="981077"/>
            <a:ext cx="3990975" cy="5287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83126" y="981075"/>
            <a:ext cx="3992563" cy="25669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83126" y="3700465"/>
            <a:ext cx="3992563" cy="256857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4"/>
          <p:cNvSpPr>
            <a:spLocks noGrp="1" noChangeArrowheads="1"/>
          </p:cNvSpPr>
          <p:nvPr>
            <p:ph type="sldNum" sz="quarter" idx="10"/>
          </p:nvPr>
        </p:nvSpPr>
        <p:spPr/>
        <p:txBody>
          <a:bodyPr/>
          <a:lstStyle>
            <a:lvl1pPr>
              <a:defRPr/>
            </a:lvl1pPr>
          </a:lstStyle>
          <a:p>
            <a:pPr>
              <a:defRPr/>
            </a:pPr>
            <a:fld id="{1FD0B935-75A3-4F97-B8FE-48499DD033B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316825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2" descr="Ntulogo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6002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3048000" y="685800"/>
            <a:ext cx="4495800" cy="152400"/>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1800">
              <a:solidFill>
                <a:srgbClr val="000000"/>
              </a:solidFill>
              <a:latin typeface="Times New Roman" pitchFamily="18" charset="0"/>
            </a:endParaRPr>
          </a:p>
        </p:txBody>
      </p:sp>
      <p:sp>
        <p:nvSpPr>
          <p:cNvPr id="6" name="Rectangle 6"/>
          <p:cNvSpPr>
            <a:spLocks noChangeArrowheads="1"/>
          </p:cNvSpPr>
          <p:nvPr/>
        </p:nvSpPr>
        <p:spPr bwMode="auto">
          <a:xfrm>
            <a:off x="685800" y="3429000"/>
            <a:ext cx="4495800" cy="152400"/>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1800">
              <a:solidFill>
                <a:srgbClr val="000000"/>
              </a:solidFill>
              <a:latin typeface="Times New Roman" pitchFamily="18" charset="0"/>
            </a:endParaRPr>
          </a:p>
        </p:txBody>
      </p:sp>
      <p:sp>
        <p:nvSpPr>
          <p:cNvPr id="7" name="Rectangle 7"/>
          <p:cNvSpPr>
            <a:spLocks noChangeArrowheads="1"/>
          </p:cNvSpPr>
          <p:nvPr/>
        </p:nvSpPr>
        <p:spPr bwMode="auto">
          <a:xfrm>
            <a:off x="4114800" y="6324600"/>
            <a:ext cx="4495800" cy="152400"/>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1800">
              <a:solidFill>
                <a:srgbClr val="000000"/>
              </a:solidFill>
              <a:latin typeface="Times New Roman" pitchFamily="18" charset="0"/>
            </a:endParaRPr>
          </a:p>
        </p:txBody>
      </p:sp>
      <p:sp>
        <p:nvSpPr>
          <p:cNvPr id="8" name="Rectangle 8"/>
          <p:cNvSpPr>
            <a:spLocks noChangeArrowheads="1"/>
          </p:cNvSpPr>
          <p:nvPr/>
        </p:nvSpPr>
        <p:spPr bwMode="auto">
          <a:xfrm>
            <a:off x="5562601" y="6172200"/>
            <a:ext cx="2155398" cy="369332"/>
          </a:xfrm>
          <a:prstGeom prst="rect">
            <a:avLst/>
          </a:prstGeom>
          <a:solidFill>
            <a:schemeClr val="bg1"/>
          </a:solidFill>
          <a:ln w="9525">
            <a:noFill/>
            <a:miter lim="800000"/>
            <a:headEnd/>
            <a:tailEnd/>
          </a:ln>
          <a:effectLst/>
        </p:spPr>
        <p:txBody>
          <a:bodyPr wrap="none">
            <a:spAutoFit/>
          </a:bodyPr>
          <a:lstStyle/>
          <a:p>
            <a:pPr eaLnBrk="0" hangingPunct="0">
              <a:defRPr/>
            </a:pPr>
            <a:r>
              <a:rPr kumimoji="0" lang="en-US" altLang="zh-TW" sz="1800" i="1">
                <a:solidFill>
                  <a:srgbClr val="061244"/>
                </a:solidFill>
                <a:latin typeface="Arial Black" pitchFamily="34" charset="0"/>
              </a:rPr>
              <a:t>A</a:t>
            </a:r>
            <a:r>
              <a:rPr kumimoji="0" lang="en-US" altLang="zh-TW" sz="1800" i="1">
                <a:solidFill>
                  <a:srgbClr val="0A1D6E"/>
                </a:solidFill>
                <a:latin typeface="Arial Black" pitchFamily="34" charset="0"/>
              </a:rPr>
              <a:t>C</a:t>
            </a:r>
            <a:r>
              <a:rPr kumimoji="0" lang="en-US" altLang="zh-TW" sz="1800" i="1">
                <a:solidFill>
                  <a:srgbClr val="0E2898"/>
                </a:solidFill>
                <a:latin typeface="Arial Black" pitchFamily="34" charset="0"/>
              </a:rPr>
              <a:t>C</a:t>
            </a:r>
            <a:r>
              <a:rPr kumimoji="0" lang="en-US" altLang="zh-TW" sz="1800" i="1">
                <a:solidFill>
                  <a:srgbClr val="1234C2"/>
                </a:solidFill>
                <a:latin typeface="Arial Black" pitchFamily="34" charset="0"/>
              </a:rPr>
              <a:t>E</a:t>
            </a:r>
            <a:r>
              <a:rPr kumimoji="0" lang="en-US" altLang="zh-TW" sz="1800" i="1">
                <a:solidFill>
                  <a:srgbClr val="1840EA"/>
                </a:solidFill>
                <a:latin typeface="Arial Black" pitchFamily="34" charset="0"/>
              </a:rPr>
              <a:t>S</a:t>
            </a:r>
            <a:r>
              <a:rPr kumimoji="0" lang="en-US" altLang="zh-TW" sz="1800" i="1">
                <a:solidFill>
                  <a:srgbClr val="2349EB"/>
                </a:solidFill>
                <a:latin typeface="Arial Black" pitchFamily="34" charset="0"/>
              </a:rPr>
              <a:t>S </a:t>
            </a:r>
            <a:r>
              <a:rPr kumimoji="0" lang="en-US" altLang="zh-TW" sz="1800" i="1">
                <a:solidFill>
                  <a:srgbClr val="4767EF"/>
                </a:solidFill>
                <a:latin typeface="Arial Black" pitchFamily="34" charset="0"/>
              </a:rPr>
              <a:t>I</a:t>
            </a:r>
            <a:r>
              <a:rPr kumimoji="0" lang="en-US" altLang="zh-TW" sz="1800" i="1">
                <a:solidFill>
                  <a:srgbClr val="6781F1"/>
                </a:solidFill>
                <a:latin typeface="Arial Black" pitchFamily="34" charset="0"/>
              </a:rPr>
              <a:t>C</a:t>
            </a:r>
            <a:r>
              <a:rPr kumimoji="0" lang="en-US" altLang="zh-TW" sz="1800" i="1">
                <a:solidFill>
                  <a:srgbClr val="3558ED"/>
                </a:solidFill>
                <a:latin typeface="Arial Black" pitchFamily="34" charset="0"/>
              </a:rPr>
              <a:t> </a:t>
            </a:r>
            <a:r>
              <a:rPr kumimoji="0" lang="en-US" altLang="zh-TW" sz="1800" i="1">
                <a:solidFill>
                  <a:srgbClr val="869BF4"/>
                </a:solidFill>
                <a:latin typeface="Arial Black" pitchFamily="34" charset="0"/>
              </a:rPr>
              <a:t>L</a:t>
            </a:r>
            <a:r>
              <a:rPr kumimoji="0" lang="en-US" altLang="zh-TW" sz="1800" i="1">
                <a:solidFill>
                  <a:srgbClr val="A7B6F7"/>
                </a:solidFill>
                <a:latin typeface="Arial Black" pitchFamily="34" charset="0"/>
              </a:rPr>
              <a:t>A</a:t>
            </a:r>
            <a:r>
              <a:rPr kumimoji="0" lang="en-US" altLang="zh-TW" sz="1800" i="1">
                <a:solidFill>
                  <a:srgbClr val="CDD6FB"/>
                </a:solidFill>
                <a:latin typeface="Arial Black" pitchFamily="34" charset="0"/>
              </a:rPr>
              <a:t>B</a:t>
            </a:r>
          </a:p>
        </p:txBody>
      </p:sp>
      <p:sp>
        <p:nvSpPr>
          <p:cNvPr id="9" name="Text Box 9"/>
          <p:cNvSpPr txBox="1">
            <a:spLocks noChangeArrowheads="1"/>
          </p:cNvSpPr>
          <p:nvPr/>
        </p:nvSpPr>
        <p:spPr bwMode="auto">
          <a:xfrm>
            <a:off x="457200" y="381000"/>
            <a:ext cx="7086600" cy="230832"/>
          </a:xfrm>
          <a:prstGeom prst="rect">
            <a:avLst/>
          </a:prstGeom>
          <a:noFill/>
          <a:ln w="9525">
            <a:noFill/>
            <a:miter lim="800000"/>
            <a:headEnd/>
            <a:tailEnd/>
          </a:ln>
          <a:effectLst/>
        </p:spPr>
        <p:txBody>
          <a:bodyPr>
            <a:spAutoFit/>
          </a:bodyPr>
          <a:lstStyle/>
          <a:p>
            <a:pPr algn="r" eaLnBrk="0" hangingPunct="0">
              <a:spcBef>
                <a:spcPct val="50000"/>
              </a:spcBef>
              <a:defRPr/>
            </a:pPr>
            <a:r>
              <a:rPr kumimoji="0" lang="en-US" altLang="zh-TW" sz="900" b="1" i="1">
                <a:solidFill>
                  <a:srgbClr val="303030"/>
                </a:solidFill>
                <a:cs typeface="Arial" charset="0"/>
              </a:rPr>
              <a:t>Graduate Institute of Electronics Engineering, NTU</a:t>
            </a:r>
          </a:p>
        </p:txBody>
      </p:sp>
      <p:sp>
        <p:nvSpPr>
          <p:cNvPr id="107523" name="Rectangle 3"/>
          <p:cNvSpPr>
            <a:spLocks noGrp="1" noChangeArrowheads="1"/>
          </p:cNvSpPr>
          <p:nvPr>
            <p:ph type="ctrTitle"/>
          </p:nvPr>
        </p:nvSpPr>
        <p:spPr>
          <a:xfrm>
            <a:off x="685800" y="2286000"/>
            <a:ext cx="7772400" cy="1143000"/>
          </a:xfrm>
        </p:spPr>
        <p:txBody>
          <a:bodyPr/>
          <a:lstStyle>
            <a:lvl1pPr>
              <a:defRPr/>
            </a:lvl1pPr>
          </a:lstStyle>
          <a:p>
            <a:r>
              <a:rPr lang="zh-TW" altLang="en-US"/>
              <a:t>按一下以編輯母片標題樣式</a:t>
            </a:r>
          </a:p>
        </p:txBody>
      </p:sp>
      <p:sp>
        <p:nvSpPr>
          <p:cNvPr id="107524"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Tree>
    <p:extLst>
      <p:ext uri="{BB962C8B-B14F-4D97-AF65-F5344CB8AC3E}">
        <p14:creationId xmlns:p14="http://schemas.microsoft.com/office/powerpoint/2010/main" val="7832109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2100"/>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sz="1500"/>
            </a:lvl1pPr>
            <a:lvl2pPr>
              <a:defRPr sz="1350"/>
            </a:lvl2pPr>
            <a:lvl3pPr>
              <a:defRPr sz="1350"/>
            </a:lvl3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76795948-1A2E-41C5-BC46-5D8425F8FCA0}"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9646449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2"/>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編輯母片文字樣式</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1BF5189-DF0A-4EB0-A9F9-43DFA847437D}"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2431586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5800" y="1828800"/>
            <a:ext cx="38100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8800"/>
            <a:ext cx="38100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BA56C42-000D-45F8-B9E4-77389DE4DDED}"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280278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B8B399AD-98B4-462A-9886-16391F2005B7}" type="slidenum">
              <a:rPr lang="en-US" altLang="zh-TW">
                <a:solidFill>
                  <a:srgbClr val="000000"/>
                </a:solidFill>
              </a:rPr>
              <a:pPr>
                <a:defRPr/>
              </a:pPr>
              <a:t>‹#›</a:t>
            </a:fld>
            <a:endParaRPr lang="en-US" altLang="zh-TW">
              <a:solidFill>
                <a:srgbClr val="000000"/>
              </a:solidFill>
            </a:endParaRPr>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1479782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20D34FB4-20D5-4A67-8A07-F3864216CBE8}" type="slidenum">
              <a:rPr lang="en-US" altLang="zh-TW">
                <a:solidFill>
                  <a:srgbClr val="000000"/>
                </a:solidFill>
              </a:rPr>
              <a:pPr>
                <a:defRPr/>
              </a:pPr>
              <a:t>‹#›</a:t>
            </a:fld>
            <a:endParaRPr lang="en-US" altLang="zh-TW">
              <a:solidFill>
                <a:srgbClr val="000000"/>
              </a:solidFill>
            </a:endParaRPr>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0754305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6BCDD71E-73F6-4F5F-A8F8-5F895F3020C3}" type="slidenum">
              <a:rPr lang="en-US" altLang="zh-TW">
                <a:solidFill>
                  <a:srgbClr val="000000"/>
                </a:solidFill>
              </a:rPr>
              <a:pPr>
                <a:defRPr/>
              </a:pPr>
              <a:t>‹#›</a:t>
            </a:fld>
            <a:endParaRPr lang="en-US" altLang="zh-TW">
              <a:solidFill>
                <a:srgbClr val="000000"/>
              </a:solidFill>
            </a:endParaRPr>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81966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5" y="4406902"/>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5" y="2906721"/>
            <a:ext cx="7772400" cy="1500187"/>
          </a:xfrm>
        </p:spPr>
        <p:txBody>
          <a:bodyPr anchor="b"/>
          <a:lstStyle>
            <a:lvl1pPr marL="0" indent="0">
              <a:buNone/>
              <a:defRPr sz="1500"/>
            </a:lvl1pPr>
            <a:lvl2pPr marL="342788" indent="0">
              <a:buNone/>
              <a:defRPr sz="1350"/>
            </a:lvl2pPr>
            <a:lvl3pPr marL="685576" indent="0">
              <a:buNone/>
              <a:defRPr sz="1200"/>
            </a:lvl3pPr>
            <a:lvl4pPr marL="1028363" indent="0">
              <a:buNone/>
              <a:defRPr sz="1050"/>
            </a:lvl4pPr>
            <a:lvl5pPr marL="1371152" indent="0">
              <a:buNone/>
              <a:defRPr sz="1050"/>
            </a:lvl5pPr>
            <a:lvl6pPr marL="1713938" indent="0">
              <a:buNone/>
              <a:defRPr sz="1050"/>
            </a:lvl6pPr>
            <a:lvl7pPr marL="2056727" indent="0">
              <a:buNone/>
              <a:defRPr sz="1050"/>
            </a:lvl7pPr>
            <a:lvl8pPr marL="2399515" indent="0">
              <a:buNone/>
              <a:defRPr sz="1050"/>
            </a:lvl8pPr>
            <a:lvl9pPr marL="2742302" indent="0">
              <a:buNone/>
              <a:defRPr sz="1050"/>
            </a:lvl9pPr>
          </a:lstStyle>
          <a:p>
            <a:pPr lvl="0"/>
            <a:r>
              <a:rPr lang="zh-TW" altLang="en-US"/>
              <a:t>編輯母片文字樣式</a:t>
            </a:r>
          </a:p>
        </p:txBody>
      </p:sp>
    </p:spTree>
    <p:extLst>
      <p:ext uri="{BB962C8B-B14F-4D97-AF65-F5344CB8AC3E}">
        <p14:creationId xmlns:p14="http://schemas.microsoft.com/office/powerpoint/2010/main" val="40257172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5BC2A1F9-63F6-4295-9E2B-5137DD492A45}"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685362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6A473EE4-3B64-4F55-A703-274A6355879D}"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7699955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B44AF99-D8E0-4596-913D-85151C393DEA}"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6534661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914400"/>
            <a:ext cx="1943100" cy="5334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5800" y="914400"/>
            <a:ext cx="5676900" cy="53340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4F669347-A480-4D87-94F5-57A52566A95E}"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1836740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3810000" cy="4419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8800"/>
            <a:ext cx="3810000" cy="4419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2080336A-D57A-4C7A-8314-6927C550AADA}"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4374614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OverTx" preserve="1">
  <p:cSld name="標題及物件在文字之上">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內容版面配置區 2"/>
          <p:cNvSpPr>
            <a:spLocks noGrp="1"/>
          </p:cNvSpPr>
          <p:nvPr>
            <p:ph sz="half" idx="1"/>
          </p:nvPr>
        </p:nvSpPr>
        <p:spPr>
          <a:xfrm>
            <a:off x="685800" y="1828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85800" y="4114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0FAD609D-FBA0-4833-B637-A6123ED7C151}"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1899205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OverObj" preserve="1">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85800" y="4114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ED21F134-1F18-4CEC-A26B-2170513B8358}"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3456201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3810000" cy="4419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1828800"/>
            <a:ext cx="38100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4114800"/>
            <a:ext cx="38100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2BF0C42-9EF9-416B-A749-E7976082AD69}" type="slidenum">
              <a:rPr lang="en-US" altLang="zh-TW">
                <a:solidFill>
                  <a:srgbClr val="000000"/>
                </a:solidFill>
              </a:rPr>
              <a:pPr>
                <a:defRPr/>
              </a:pPr>
              <a:t>‹#›</a:t>
            </a:fld>
            <a:endParaRPr lang="en-US" altLang="zh-TW">
              <a:solidFill>
                <a:srgbClr val="000000"/>
              </a:solidFill>
            </a:endParaRPr>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6907688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75A0546-1417-411B-9C03-BD75F531D44A}"/>
              </a:ext>
            </a:extLst>
          </p:cNvPr>
          <p:cNvSpPr>
            <a:spLocks noChangeArrowheads="1"/>
          </p:cNvSpPr>
          <p:nvPr userDrawn="1"/>
        </p:nvSpPr>
        <p:spPr bwMode="auto">
          <a:xfrm>
            <a:off x="4114800" y="6324600"/>
            <a:ext cx="4495800" cy="1524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19" name="Rectangle 3">
            <a:extLst>
              <a:ext uri="{FF2B5EF4-FFF2-40B4-BE49-F238E27FC236}">
                <a16:creationId xmlns:a16="http://schemas.microsoft.com/office/drawing/2014/main" id="{D40E62ED-D3F5-4980-85A8-BA4AE438BD12}"/>
              </a:ext>
            </a:extLst>
          </p:cNvPr>
          <p:cNvSpPr>
            <a:spLocks noChangeArrowheads="1"/>
          </p:cNvSpPr>
          <p:nvPr userDrawn="1"/>
        </p:nvSpPr>
        <p:spPr bwMode="auto">
          <a:xfrm>
            <a:off x="684213" y="3429000"/>
            <a:ext cx="7739062" cy="1524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20" name="Rectangle 3">
            <a:extLst>
              <a:ext uri="{FF2B5EF4-FFF2-40B4-BE49-F238E27FC236}">
                <a16:creationId xmlns:a16="http://schemas.microsoft.com/office/drawing/2014/main" id="{BECA6736-D0B3-4030-B950-D219EF3FFD2E}"/>
              </a:ext>
            </a:extLst>
          </p:cNvPr>
          <p:cNvSpPr>
            <a:spLocks noGrp="1" noChangeArrowheads="1"/>
          </p:cNvSpPr>
          <p:nvPr>
            <p:ph type="ctrTitle"/>
          </p:nvPr>
        </p:nvSpPr>
        <p:spPr>
          <a:xfrm>
            <a:off x="685806" y="2133600"/>
            <a:ext cx="7772400" cy="1214438"/>
          </a:xfrm>
          <a:prstGeom prst="rect">
            <a:avLst/>
          </a:prstGeom>
        </p:spPr>
        <p:txBody>
          <a:bodyPr/>
          <a:lstStyle>
            <a:lvl1pPr>
              <a:defRPr sz="2400">
                <a:latin typeface="Times New Roman" panose="02020603050405020304" pitchFamily="18" charset="0"/>
                <a:ea typeface="DFKai-SB" panose="03000509000000000000" pitchFamily="49" charset="-120"/>
                <a:cs typeface="Times New Roman" panose="02020603050405020304" pitchFamily="18" charset="0"/>
              </a:defRPr>
            </a:lvl1pPr>
          </a:lstStyle>
          <a:p>
            <a:r>
              <a:rPr lang="zh-TW" altLang="en-US" dirty="0"/>
              <a:t>按一下以編輯母片標題樣式</a:t>
            </a:r>
          </a:p>
        </p:txBody>
      </p:sp>
      <p:sp>
        <p:nvSpPr>
          <p:cNvPr id="21" name="Rectangle 4">
            <a:extLst>
              <a:ext uri="{FF2B5EF4-FFF2-40B4-BE49-F238E27FC236}">
                <a16:creationId xmlns:a16="http://schemas.microsoft.com/office/drawing/2014/main" id="{E417C0E2-C180-4B8A-88E9-2734FDEBEE58}"/>
              </a:ext>
            </a:extLst>
          </p:cNvPr>
          <p:cNvSpPr>
            <a:spLocks noGrp="1" noChangeArrowheads="1"/>
          </p:cNvSpPr>
          <p:nvPr>
            <p:ph type="subTitle" idx="1"/>
          </p:nvPr>
        </p:nvSpPr>
        <p:spPr>
          <a:xfrm>
            <a:off x="1371600" y="4068765"/>
            <a:ext cx="6400800" cy="1417637"/>
          </a:xfrm>
          <a:prstGeom prst="rect">
            <a:avLst/>
          </a:prstGeom>
        </p:spPr>
        <p:txBody>
          <a:bodyPr/>
          <a:lstStyle>
            <a:lvl1pPr marL="0" indent="0" algn="ctr">
              <a:buFont typeface="Wingdings" pitchFamily="2" charset="2"/>
              <a:buNone/>
              <a:defRPr>
                <a:latin typeface="Times New Roman" panose="02020603050405020304" pitchFamily="18" charset="0"/>
                <a:cs typeface="Times New Roman" panose="02020603050405020304" pitchFamily="18" charset="0"/>
              </a:defRPr>
            </a:lvl1pPr>
          </a:lstStyle>
          <a:p>
            <a:r>
              <a:rPr lang="zh-TW" altLang="en-US" dirty="0"/>
              <a:t>按一下以編輯母片副標題樣式</a:t>
            </a:r>
          </a:p>
        </p:txBody>
      </p:sp>
      <p:sp>
        <p:nvSpPr>
          <p:cNvPr id="22" name="Rectangle 10">
            <a:extLst>
              <a:ext uri="{FF2B5EF4-FFF2-40B4-BE49-F238E27FC236}">
                <a16:creationId xmlns:a16="http://schemas.microsoft.com/office/drawing/2014/main" id="{29C38ECC-5412-456D-BAA3-D94B7D391266}"/>
              </a:ext>
            </a:extLst>
          </p:cNvPr>
          <p:cNvSpPr>
            <a:spLocks noGrp="1" noChangeArrowheads="1"/>
          </p:cNvSpPr>
          <p:nvPr>
            <p:ph type="sldNum" sz="quarter" idx="10"/>
          </p:nvPr>
        </p:nvSpPr>
        <p:spPr bwMode="auto">
          <a:xfrm>
            <a:off x="6553200" y="6245225"/>
            <a:ext cx="2133600" cy="476250"/>
          </a:xfrm>
          <a:prstGeom prst="rect">
            <a:avLst/>
          </a:prstGeom>
          <a:ln>
            <a:miter lim="800000"/>
            <a:headEnd/>
            <a:tailEnd/>
          </a:ln>
        </p:spPr>
        <p:txBody>
          <a:bodyPr vert="horz" wrap="square" lIns="91410" tIns="45706" rIns="91410" bIns="45706" numCol="1" anchor="t" anchorCtr="0" compatLnSpc="1">
            <a:prstTxWarp prst="textNoShape">
              <a:avLst/>
            </a:prstTxWarp>
          </a:bodyPr>
          <a:lstStyle>
            <a:lvl1pPr algn="r">
              <a:defRPr sz="1050">
                <a:latin typeface="Arial" pitchFamily="34" charset="0"/>
                <a:ea typeface="新細明體" pitchFamily="18" charset="-120"/>
              </a:defRPr>
            </a:lvl1pPr>
          </a:lstStyle>
          <a:p>
            <a:fld id="{8F1810F8-6060-463F-85AB-707945778F3B}" type="slidenum">
              <a:rPr lang="zh-TW" altLang="en-US" smtClean="0"/>
              <a:t>‹#›</a:t>
            </a:fld>
            <a:endParaRPr lang="zh-TW" altLang="en-US"/>
          </a:p>
        </p:txBody>
      </p:sp>
      <p:sp>
        <p:nvSpPr>
          <p:cNvPr id="3" name="Text Box 9">
            <a:extLst>
              <a:ext uri="{FF2B5EF4-FFF2-40B4-BE49-F238E27FC236}">
                <a16:creationId xmlns:a16="http://schemas.microsoft.com/office/drawing/2014/main" id="{19887032-5FD4-2FA3-CD84-DBA1D39701CD}"/>
              </a:ext>
            </a:extLst>
          </p:cNvPr>
          <p:cNvSpPr txBox="1">
            <a:spLocks noChangeArrowheads="1"/>
          </p:cNvSpPr>
          <p:nvPr userDrawn="1"/>
        </p:nvSpPr>
        <p:spPr bwMode="auto">
          <a:xfrm>
            <a:off x="1822361" y="410357"/>
            <a:ext cx="7086600" cy="253895"/>
          </a:xfrm>
          <a:prstGeom prst="rect">
            <a:avLst/>
          </a:prstGeom>
          <a:noFill/>
          <a:ln w="9525">
            <a:noFill/>
            <a:miter lim="800000"/>
            <a:headEnd/>
            <a:tailEnd/>
          </a:ln>
          <a:effectLst/>
        </p:spPr>
        <p:txBody>
          <a:bodyPr lIns="68558" tIns="34280" rIns="68558" bIns="34280">
            <a:spAutoFit/>
          </a:bodyPr>
          <a:lstStyle>
            <a:lvl1pPr eaLnBrk="0" hangingPunct="0">
              <a:defRPr kumimoji="1" sz="2400">
                <a:solidFill>
                  <a:schemeClr val="tx1"/>
                </a:solidFill>
                <a:latin typeface="Arial" pitchFamily="34" charset="0"/>
                <a:ea typeface="新細明體" pitchFamily="18" charset="-120"/>
              </a:defRPr>
            </a:lvl1pPr>
            <a:lvl2pPr marL="37931725" indent="-37474525" eaLnBrk="0" hangingPunct="0">
              <a:defRPr kumimoji="1" sz="2400">
                <a:solidFill>
                  <a:schemeClr val="tx1"/>
                </a:solidFill>
                <a:latin typeface="Arial" pitchFamily="34" charset="0"/>
                <a:ea typeface="新細明體" pitchFamily="18" charset="-120"/>
              </a:defRPr>
            </a:lvl2pPr>
            <a:lvl3pPr eaLnBrk="0" hangingPunct="0">
              <a:defRPr kumimoji="1" sz="2400">
                <a:solidFill>
                  <a:schemeClr val="tx1"/>
                </a:solidFill>
                <a:latin typeface="Arial" pitchFamily="34" charset="0"/>
                <a:ea typeface="新細明體" pitchFamily="18" charset="-120"/>
              </a:defRPr>
            </a:lvl3pPr>
            <a:lvl4pPr eaLnBrk="0" hangingPunct="0">
              <a:defRPr kumimoji="1" sz="2400">
                <a:solidFill>
                  <a:schemeClr val="tx1"/>
                </a:solidFill>
                <a:latin typeface="Arial" pitchFamily="34" charset="0"/>
                <a:ea typeface="新細明體" pitchFamily="18" charset="-120"/>
              </a:defRPr>
            </a:lvl4pPr>
            <a:lvl5pPr eaLnBrk="0" hangingPunct="0">
              <a:defRPr kumimoji="1" sz="2400">
                <a:solidFill>
                  <a:schemeClr val="tx1"/>
                </a:solidFill>
                <a:latin typeface="Arial" pitchFamily="34" charset="0"/>
                <a:ea typeface="新細明體" pitchFamily="18" charset="-120"/>
              </a:defRPr>
            </a:lvl5pPr>
            <a:lvl6pPr marL="457200" eaLnBrk="0" fontAlgn="base" hangingPunct="0">
              <a:spcBef>
                <a:spcPct val="0"/>
              </a:spcBef>
              <a:spcAft>
                <a:spcPct val="0"/>
              </a:spcAft>
              <a:defRPr kumimoji="1" sz="2400">
                <a:solidFill>
                  <a:schemeClr val="tx1"/>
                </a:solidFill>
                <a:latin typeface="Arial" pitchFamily="34" charset="0"/>
                <a:ea typeface="新細明體" pitchFamily="18" charset="-120"/>
              </a:defRPr>
            </a:lvl6pPr>
            <a:lvl7pPr marL="914400" eaLnBrk="0" fontAlgn="base" hangingPunct="0">
              <a:spcBef>
                <a:spcPct val="0"/>
              </a:spcBef>
              <a:spcAft>
                <a:spcPct val="0"/>
              </a:spcAft>
              <a:defRPr kumimoji="1" sz="2400">
                <a:solidFill>
                  <a:schemeClr val="tx1"/>
                </a:solidFill>
                <a:latin typeface="Arial" pitchFamily="34" charset="0"/>
                <a:ea typeface="新細明體" pitchFamily="18" charset="-120"/>
              </a:defRPr>
            </a:lvl7pPr>
            <a:lvl8pPr marL="1371600" eaLnBrk="0" fontAlgn="base" hangingPunct="0">
              <a:spcBef>
                <a:spcPct val="0"/>
              </a:spcBef>
              <a:spcAft>
                <a:spcPct val="0"/>
              </a:spcAft>
              <a:defRPr kumimoji="1" sz="2400">
                <a:solidFill>
                  <a:schemeClr val="tx1"/>
                </a:solidFill>
                <a:latin typeface="Arial" pitchFamily="34" charset="0"/>
                <a:ea typeface="新細明體" pitchFamily="18" charset="-120"/>
              </a:defRPr>
            </a:lvl8pPr>
            <a:lvl9pPr marL="1828800" eaLnBrk="0" fontAlgn="base" hangingPunct="0">
              <a:spcBef>
                <a:spcPct val="0"/>
              </a:spcBef>
              <a:spcAft>
                <a:spcPct val="0"/>
              </a:spcAft>
              <a:defRPr kumimoji="1" sz="2400">
                <a:solidFill>
                  <a:schemeClr val="tx1"/>
                </a:solidFill>
                <a:latin typeface="Arial" pitchFamily="34" charset="0"/>
                <a:ea typeface="新細明體" pitchFamily="18" charset="-120"/>
              </a:defRPr>
            </a:lvl9pPr>
          </a:lstStyle>
          <a:p>
            <a:pPr algn="r">
              <a:spcBef>
                <a:spcPct val="50000"/>
              </a:spcBef>
              <a:defRPr/>
            </a:pPr>
            <a:r>
              <a:rPr kumimoji="0" lang="en-US" altLang="zh-TW" sz="1200" b="1" i="1" dirty="0">
                <a:solidFill>
                  <a:srgbClr val="303030"/>
                </a:solidFill>
                <a:cs typeface="Arial" pitchFamily="34" charset="0"/>
              </a:rPr>
              <a:t>Institute of Electronics, NYCU</a:t>
            </a:r>
          </a:p>
        </p:txBody>
      </p:sp>
      <p:pic>
        <p:nvPicPr>
          <p:cNvPr id="4" name="Picture 3" descr="A blue and black logo&#10;&#10;Description automatically generated">
            <a:extLst>
              <a:ext uri="{FF2B5EF4-FFF2-40B4-BE49-F238E27FC236}">
                <a16:creationId xmlns:a16="http://schemas.microsoft.com/office/drawing/2014/main" id="{5F6B3963-BF49-A1E5-AE65-2E8696D4801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214" t="19398" r="18764" b="19265"/>
          <a:stretch/>
        </p:blipFill>
        <p:spPr>
          <a:xfrm>
            <a:off x="176306" y="28990"/>
            <a:ext cx="1419836" cy="1404152"/>
          </a:xfrm>
          <a:prstGeom prst="rect">
            <a:avLst/>
          </a:prstGeom>
        </p:spPr>
      </p:pic>
      <p:sp>
        <p:nvSpPr>
          <p:cNvPr id="5" name="Rectangle 8">
            <a:extLst>
              <a:ext uri="{FF2B5EF4-FFF2-40B4-BE49-F238E27FC236}">
                <a16:creationId xmlns:a16="http://schemas.microsoft.com/office/drawing/2014/main" id="{7BD56FF8-18A0-C796-736E-815FAAC7E59B}"/>
              </a:ext>
            </a:extLst>
          </p:cNvPr>
          <p:cNvSpPr>
            <a:spLocks noChangeArrowheads="1"/>
          </p:cNvSpPr>
          <p:nvPr userDrawn="1"/>
        </p:nvSpPr>
        <p:spPr bwMode="auto">
          <a:xfrm>
            <a:off x="1098311" y="6245567"/>
            <a:ext cx="2715001" cy="377006"/>
          </a:xfrm>
          <a:prstGeom prst="rect">
            <a:avLst/>
          </a:prstGeom>
          <a:solidFill>
            <a:schemeClr val="bg1"/>
          </a:solidFill>
          <a:ln>
            <a:noFill/>
          </a:ln>
        </p:spPr>
        <p:txBody>
          <a:bodyPr wrap="square" lIns="68558" tIns="34280" rIns="68558" bIns="34280">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TW" sz="2000" i="1" dirty="0">
                <a:solidFill>
                  <a:srgbClr val="061244"/>
                </a:solidFill>
                <a:latin typeface="Arial Black" pitchFamily="34" charset="0"/>
              </a:rPr>
              <a:t>N</a:t>
            </a:r>
            <a:r>
              <a:rPr kumimoji="0" lang="en-US" altLang="zh-TW" sz="2000" i="1" dirty="0">
                <a:solidFill>
                  <a:srgbClr val="0A1D6E"/>
                </a:solidFill>
                <a:latin typeface="Arial Black" pitchFamily="34" charset="0"/>
              </a:rPr>
              <a:t>Y</a:t>
            </a:r>
            <a:r>
              <a:rPr kumimoji="0" lang="en-US" altLang="zh-TW" sz="2000" i="1" dirty="0">
                <a:solidFill>
                  <a:srgbClr val="2349EB"/>
                </a:solidFill>
                <a:latin typeface="Arial Black" pitchFamily="34" charset="0"/>
              </a:rPr>
              <a:t>C</a:t>
            </a:r>
            <a:r>
              <a:rPr kumimoji="0" lang="en-US" altLang="zh-TW" sz="2000" i="1" dirty="0">
                <a:solidFill>
                  <a:srgbClr val="869BF4"/>
                </a:solidFill>
                <a:latin typeface="Arial Black" pitchFamily="34" charset="0"/>
              </a:rPr>
              <a:t>U </a:t>
            </a:r>
            <a:r>
              <a:rPr kumimoji="0" lang="en-US" altLang="zh-TW" sz="2000" i="1" dirty="0">
                <a:solidFill>
                  <a:srgbClr val="061244"/>
                </a:solidFill>
                <a:latin typeface="Arial Black" pitchFamily="34" charset="0"/>
              </a:rPr>
              <a:t>CE</a:t>
            </a:r>
            <a:r>
              <a:rPr kumimoji="0" lang="en-US" altLang="zh-TW" sz="2000" i="1" dirty="0">
                <a:solidFill>
                  <a:srgbClr val="0A1D6E"/>
                </a:solidFill>
                <a:latin typeface="Arial Black" pitchFamily="34" charset="0"/>
              </a:rPr>
              <a:t>R</a:t>
            </a:r>
            <a:r>
              <a:rPr kumimoji="0" lang="en-US" altLang="zh-TW" sz="2000" i="1" dirty="0">
                <a:solidFill>
                  <a:srgbClr val="1234C2"/>
                </a:solidFill>
                <a:latin typeface="Arial Black" pitchFamily="34" charset="0"/>
              </a:rPr>
              <a:t>E</a:t>
            </a:r>
            <a:r>
              <a:rPr kumimoji="0" lang="en-US" altLang="zh-TW" sz="2000" i="1" dirty="0">
                <a:solidFill>
                  <a:srgbClr val="2349EB"/>
                </a:solidFill>
                <a:latin typeface="Arial Black" pitchFamily="34" charset="0"/>
              </a:rPr>
              <a:t>S </a:t>
            </a:r>
            <a:r>
              <a:rPr kumimoji="0" lang="en-US" altLang="zh-TW" sz="2000" i="1" dirty="0">
                <a:solidFill>
                  <a:srgbClr val="869BF4"/>
                </a:solidFill>
                <a:latin typeface="Arial Black" pitchFamily="34" charset="0"/>
              </a:rPr>
              <a:t>L</a:t>
            </a:r>
            <a:r>
              <a:rPr kumimoji="0" lang="en-US" altLang="zh-TW" sz="2000" i="1" dirty="0">
                <a:solidFill>
                  <a:srgbClr val="A7B6F7"/>
                </a:solidFill>
                <a:latin typeface="Arial Black" pitchFamily="34" charset="0"/>
              </a:rPr>
              <a:t>A</a:t>
            </a:r>
            <a:r>
              <a:rPr kumimoji="0" lang="en-US" altLang="zh-TW" sz="2000" i="1" dirty="0">
                <a:solidFill>
                  <a:srgbClr val="CDD6FB"/>
                </a:solidFill>
                <a:latin typeface="Arial Black" pitchFamily="34" charset="0"/>
              </a:rPr>
              <a:t>B</a:t>
            </a:r>
          </a:p>
        </p:txBody>
      </p:sp>
      <p:pic>
        <p:nvPicPr>
          <p:cNvPr id="6" name="Picture 5" descr="Logo&#10;&#10;Description automatically generated">
            <a:extLst>
              <a:ext uri="{FF2B5EF4-FFF2-40B4-BE49-F238E27FC236}">
                <a16:creationId xmlns:a16="http://schemas.microsoft.com/office/drawing/2014/main" id="{9B5B1D37-9DAB-997F-D375-71C249912176}"/>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6306" y="5825608"/>
            <a:ext cx="897119" cy="889645"/>
          </a:xfrm>
          <a:prstGeom prst="rect">
            <a:avLst/>
          </a:prstGeom>
        </p:spPr>
      </p:pic>
      <p:sp>
        <p:nvSpPr>
          <p:cNvPr id="7" name="Rectangle 3">
            <a:extLst>
              <a:ext uri="{FF2B5EF4-FFF2-40B4-BE49-F238E27FC236}">
                <a16:creationId xmlns:a16="http://schemas.microsoft.com/office/drawing/2014/main" id="{5BF76E9E-F8CF-5A6A-E937-59D44E8BEDFF}"/>
              </a:ext>
            </a:extLst>
          </p:cNvPr>
          <p:cNvSpPr>
            <a:spLocks noChangeArrowheads="1"/>
          </p:cNvSpPr>
          <p:nvPr userDrawn="1"/>
        </p:nvSpPr>
        <p:spPr bwMode="auto">
          <a:xfrm>
            <a:off x="1905000" y="722312"/>
            <a:ext cx="6477000" cy="115888"/>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Tree>
    <p:extLst>
      <p:ext uri="{BB962C8B-B14F-4D97-AF65-F5344CB8AC3E}">
        <p14:creationId xmlns:p14="http://schemas.microsoft.com/office/powerpoint/2010/main" val="39223633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381000" y="762000"/>
            <a:ext cx="7620000" cy="762000"/>
          </a:xfrm>
          <a:prstGeom prst="rect">
            <a:avLst/>
          </a:prstGeom>
        </p:spPr>
        <p:txBody>
          <a:bodyPr/>
          <a:lstStyle>
            <a:lvl1pPr>
              <a:defRPr sz="2400">
                <a:latin typeface="Times New Roman" panose="02020603050405020304" pitchFamily="18" charset="0"/>
                <a:ea typeface="DFKai-SB" panose="03000509000000000000" pitchFamily="49" charset="-120"/>
                <a:cs typeface="Times New Roman" panose="02020603050405020304" pitchFamily="18" charset="0"/>
              </a:defRPr>
            </a:lvl1pPr>
          </a:lstStyle>
          <a:p>
            <a:r>
              <a:rPr lang="zh-TW" altLang="en-US" dirty="0"/>
              <a:t>按一下以編輯母片標題樣式</a:t>
            </a:r>
          </a:p>
        </p:txBody>
      </p:sp>
      <p:sp>
        <p:nvSpPr>
          <p:cNvPr id="3" name="內容版面配置區 2"/>
          <p:cNvSpPr>
            <a:spLocks noGrp="1"/>
          </p:cNvSpPr>
          <p:nvPr>
            <p:ph idx="1"/>
          </p:nvPr>
        </p:nvSpPr>
        <p:spPr>
          <a:xfrm>
            <a:off x="381000" y="1676400"/>
            <a:ext cx="8382000" cy="4800600"/>
          </a:xfrm>
          <a:prstGeom prst="rect">
            <a:avLst/>
          </a:prstGeom>
        </p:spPr>
        <p:txBody>
          <a:bodyPr/>
          <a:lstStyle>
            <a:lvl1pPr>
              <a:defRPr sz="2000"/>
            </a:lvl1pPr>
            <a:lvl2pPr>
              <a:defRPr sz="1800"/>
            </a:lvl2pPr>
            <a:lvl3pPr>
              <a:defRPr sz="1600"/>
            </a:lvl3pPr>
            <a:lvl4pPr>
              <a:defRPr sz="1600"/>
            </a:lvl4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p:txBody>
      </p:sp>
    </p:spTree>
    <p:extLst>
      <p:ext uri="{BB962C8B-B14F-4D97-AF65-F5344CB8AC3E}">
        <p14:creationId xmlns:p14="http://schemas.microsoft.com/office/powerpoint/2010/main" val="119985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9173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381000" y="762000"/>
            <a:ext cx="8382000" cy="762000"/>
          </a:xfrm>
          <a:prstGeom prst="rect">
            <a:avLst/>
          </a:prstGeom>
        </p:spPr>
        <p:txBody>
          <a:bodyPr/>
          <a:lstStyle>
            <a:lvl1pPr>
              <a:defRPr>
                <a:latin typeface="Times New Roman" panose="02020603050405020304" pitchFamily="18" charset="0"/>
                <a:ea typeface="DFKai-SB" panose="03000509000000000000" pitchFamily="49" charset="-120"/>
                <a:cs typeface="Times New Roman" panose="02020603050405020304" pitchFamily="18" charset="0"/>
              </a:defRPr>
            </a:lvl1pPr>
          </a:lstStyle>
          <a:p>
            <a:r>
              <a:rPr lang="zh-TW" altLang="en-US" dirty="0"/>
              <a:t>按一下以編輯母片標題樣式</a:t>
            </a:r>
          </a:p>
        </p:txBody>
      </p:sp>
      <p:sp>
        <p:nvSpPr>
          <p:cNvPr id="3" name="內容版面配置區 2"/>
          <p:cNvSpPr>
            <a:spLocks noGrp="1"/>
          </p:cNvSpPr>
          <p:nvPr>
            <p:ph sz="half" idx="1"/>
          </p:nvPr>
        </p:nvSpPr>
        <p:spPr>
          <a:xfrm>
            <a:off x="381000" y="1676404"/>
            <a:ext cx="4152900" cy="4800600"/>
          </a:xfrm>
          <a:prstGeom prst="rect">
            <a:avLst/>
          </a:prstGeom>
        </p:spPr>
        <p:txBody>
          <a:bodyPr/>
          <a:lstStyle>
            <a:lvl1pPr>
              <a:defRPr sz="2400">
                <a:latin typeface="Times New Roman" panose="02020603050405020304" pitchFamily="18" charset="0"/>
                <a:cs typeface="Times New Roman" panose="02020603050405020304" pitchFamily="18" charset="0"/>
              </a:defRPr>
            </a:lvl1pPr>
            <a:lvl2pPr marL="541338" indent="-284163">
              <a:defRPr sz="2000">
                <a:latin typeface="Times New Roman" panose="02020603050405020304" pitchFamily="18" charset="0"/>
                <a:cs typeface="Times New Roman" panose="02020603050405020304" pitchFamily="18" charset="0"/>
              </a:defRPr>
            </a:lvl2pPr>
            <a:lvl3pPr marL="717550" indent="-227013">
              <a:defRPr sz="1800">
                <a:latin typeface="Times New Roman" panose="02020603050405020304" pitchFamily="18" charset="0"/>
                <a:cs typeface="Times New Roman" panose="02020603050405020304" pitchFamily="18" charset="0"/>
              </a:defRPr>
            </a:lvl3pPr>
            <a:lvl4pPr marL="900113" indent="-227013">
              <a:defRPr sz="1600">
                <a:latin typeface="Times New Roman" panose="02020603050405020304" pitchFamily="18" charset="0"/>
                <a:cs typeface="Times New Roman" panose="02020603050405020304" pitchFamily="18" charset="0"/>
              </a:defRPr>
            </a:lvl4pPr>
            <a:lvl5pPr>
              <a:defRPr sz="1800"/>
            </a:lvl5pPr>
            <a:lvl6pPr>
              <a:defRPr sz="1800"/>
            </a:lvl6pPr>
            <a:lvl7pPr>
              <a:defRPr sz="1800"/>
            </a:lvl7pPr>
            <a:lvl8pPr>
              <a:defRPr sz="1800"/>
            </a:lvl8pPr>
            <a:lvl9pPr>
              <a:defRPr sz="18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p:txBody>
      </p:sp>
      <p:sp>
        <p:nvSpPr>
          <p:cNvPr id="5" name="內容版面配置區 2"/>
          <p:cNvSpPr>
            <a:spLocks noGrp="1"/>
          </p:cNvSpPr>
          <p:nvPr>
            <p:ph sz="half" idx="10"/>
          </p:nvPr>
        </p:nvSpPr>
        <p:spPr>
          <a:xfrm>
            <a:off x="4610100" y="1676400"/>
            <a:ext cx="4152900" cy="4800600"/>
          </a:xfrm>
          <a:prstGeom prst="rect">
            <a:avLst/>
          </a:prstGeom>
        </p:spPr>
        <p:txBody>
          <a:bodyPr/>
          <a:lstStyle>
            <a:lvl1pPr>
              <a:defRPr sz="2400">
                <a:latin typeface="Times New Roman" panose="02020603050405020304" pitchFamily="18" charset="0"/>
                <a:cs typeface="Times New Roman" panose="02020603050405020304" pitchFamily="18" charset="0"/>
              </a:defRPr>
            </a:lvl1pPr>
            <a:lvl2pPr marL="541338" indent="-284163">
              <a:defRPr sz="2000">
                <a:latin typeface="Times New Roman" panose="02020603050405020304" pitchFamily="18" charset="0"/>
                <a:cs typeface="Times New Roman" panose="02020603050405020304" pitchFamily="18" charset="0"/>
              </a:defRPr>
            </a:lvl2pPr>
            <a:lvl3pPr marL="717550" indent="-227013">
              <a:defRPr sz="1800">
                <a:latin typeface="Times New Roman" panose="02020603050405020304" pitchFamily="18" charset="0"/>
                <a:cs typeface="Times New Roman" panose="02020603050405020304" pitchFamily="18" charset="0"/>
              </a:defRPr>
            </a:lvl3pPr>
            <a:lvl4pPr marL="900113" indent="-227013">
              <a:defRPr sz="1600">
                <a:latin typeface="Times New Roman" panose="02020603050405020304" pitchFamily="18" charset="0"/>
                <a:cs typeface="Times New Roman" panose="02020603050405020304" pitchFamily="18" charset="0"/>
              </a:defRPr>
            </a:lvl4pPr>
            <a:lvl5pPr>
              <a:defRPr sz="1800"/>
            </a:lvl5pPr>
            <a:lvl6pPr>
              <a:defRPr sz="1800"/>
            </a:lvl6pPr>
            <a:lvl7pPr>
              <a:defRPr sz="1800"/>
            </a:lvl7pPr>
            <a:lvl8pPr>
              <a:defRPr sz="1800"/>
            </a:lvl8pPr>
            <a:lvl9pPr>
              <a:defRPr sz="18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p:txBody>
      </p:sp>
    </p:spTree>
    <p:extLst>
      <p:ext uri="{BB962C8B-B14F-4D97-AF65-F5344CB8AC3E}">
        <p14:creationId xmlns:p14="http://schemas.microsoft.com/office/powerpoint/2010/main" val="4033915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5" y="4406900"/>
            <a:ext cx="7772400" cy="1362075"/>
          </a:xfrm>
          <a:prstGeom prst="rect">
            <a:avLst/>
          </a:prstGeom>
        </p:spPr>
        <p:txBody>
          <a:bodyPr anchor="t"/>
          <a:lstStyle>
            <a:lvl1pPr algn="l">
              <a:defRPr sz="4000" b="1" cap="all">
                <a:latin typeface="Times New Roman" panose="02020603050405020304" pitchFamily="18" charset="0"/>
                <a:ea typeface="DFKai-SB" panose="03000509000000000000" pitchFamily="49" charset="-120"/>
                <a:cs typeface="Times New Roman" panose="02020603050405020304" pitchFamily="18" charset="0"/>
              </a:defRPr>
            </a:lvl1pPr>
          </a:lstStyle>
          <a:p>
            <a:r>
              <a:rPr lang="zh-TW" altLang="en-US" dirty="0"/>
              <a:t>按一下以編輯母片標題樣式</a:t>
            </a:r>
          </a:p>
        </p:txBody>
      </p:sp>
      <p:sp>
        <p:nvSpPr>
          <p:cNvPr id="3" name="文字版面配置區 2"/>
          <p:cNvSpPr>
            <a:spLocks noGrp="1"/>
          </p:cNvSpPr>
          <p:nvPr>
            <p:ph type="body" idx="1"/>
          </p:nvPr>
        </p:nvSpPr>
        <p:spPr>
          <a:xfrm>
            <a:off x="722315" y="2906719"/>
            <a:ext cx="7772400" cy="1500187"/>
          </a:xfrm>
          <a:prstGeom prst="rect">
            <a:avLst/>
          </a:prstGeom>
        </p:spPr>
        <p:txBody>
          <a:bodyPr anchor="b"/>
          <a:lstStyle>
            <a:lvl1pPr marL="0" indent="0">
              <a:buNone/>
              <a:defRPr sz="2000">
                <a:latin typeface="Times New Roman" panose="02020603050405020304" pitchFamily="18" charset="0"/>
                <a:cs typeface="Times New Roman" panose="02020603050405020304" pitchFamily="18" charset="0"/>
              </a:defRPr>
            </a:lvl1pPr>
            <a:lvl2pPr marL="457050" indent="0">
              <a:buNone/>
              <a:defRPr sz="1800"/>
            </a:lvl2pPr>
            <a:lvl3pPr marL="914101" indent="0">
              <a:buNone/>
              <a:defRPr sz="1600"/>
            </a:lvl3pPr>
            <a:lvl4pPr marL="1371151" indent="0">
              <a:buNone/>
              <a:defRPr sz="1400"/>
            </a:lvl4pPr>
            <a:lvl5pPr marL="1828202" indent="0">
              <a:buNone/>
              <a:defRPr sz="1400"/>
            </a:lvl5pPr>
            <a:lvl6pPr marL="2285251" indent="0">
              <a:buNone/>
              <a:defRPr sz="1400"/>
            </a:lvl6pPr>
            <a:lvl7pPr marL="2742302" indent="0">
              <a:buNone/>
              <a:defRPr sz="1400"/>
            </a:lvl7pPr>
            <a:lvl8pPr marL="3199353" indent="0">
              <a:buNone/>
              <a:defRPr sz="1400"/>
            </a:lvl8pPr>
            <a:lvl9pPr marL="3656403" indent="0">
              <a:buNone/>
              <a:defRPr sz="1400"/>
            </a:lvl9pPr>
          </a:lstStyle>
          <a:p>
            <a:pPr lvl="0"/>
            <a:r>
              <a:rPr lang="zh-TW" altLang="en-US" dirty="0"/>
              <a:t>編輯母片文字樣式</a:t>
            </a:r>
          </a:p>
        </p:txBody>
      </p:sp>
    </p:spTree>
    <p:extLst>
      <p:ext uri="{BB962C8B-B14F-4D97-AF65-F5344CB8AC3E}">
        <p14:creationId xmlns:p14="http://schemas.microsoft.com/office/powerpoint/2010/main" val="3119787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6371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xOverObj">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a:prstGeom prst="rect">
            <a:avLst/>
          </a:prstGeom>
        </p:spPr>
        <p:txBody>
          <a:bodyPr/>
          <a:lstStyle>
            <a:lvl1pPr>
              <a:defRPr>
                <a:latin typeface="Times New Roman" panose="02020603050405020304" pitchFamily="18" charset="0"/>
                <a:ea typeface="DFKai-SB" panose="03000509000000000000" pitchFamily="49" charset="-120"/>
                <a:cs typeface="Times New Roman" panose="02020603050405020304" pitchFamily="18" charset="0"/>
              </a:defRPr>
            </a:lvl1pPr>
          </a:lstStyle>
          <a:p>
            <a:r>
              <a:rPr lang="zh-TW" altLang="en-US" dirty="0"/>
              <a:t>按一下以編輯母片標題樣式</a:t>
            </a:r>
          </a:p>
        </p:txBody>
      </p:sp>
      <p:sp>
        <p:nvSpPr>
          <p:cNvPr id="3" name="文字版面配置區 2"/>
          <p:cNvSpPr>
            <a:spLocks noGrp="1"/>
          </p:cNvSpPr>
          <p:nvPr>
            <p:ph type="body" sz="half" idx="1"/>
          </p:nvPr>
        </p:nvSpPr>
        <p:spPr>
          <a:xfrm>
            <a:off x="685800" y="1828800"/>
            <a:ext cx="7772400" cy="2133600"/>
          </a:xfrm>
          <a:prstGeom prst="rect">
            <a:avLst/>
          </a:prstGeom>
        </p:spPr>
        <p:txBody>
          <a:bodyPr/>
          <a:lstStyle>
            <a:lvl1pPr>
              <a:defRPr>
                <a:latin typeface="Times New Roman" panose="02020603050405020304" pitchFamily="18" charset="0"/>
                <a:ea typeface="DFKai-SB" panose="03000509000000000000" pitchFamily="49" charset="-120"/>
                <a:cs typeface="Times New Roman" panose="02020603050405020304" pitchFamily="18" charset="0"/>
              </a:defRPr>
            </a:lvl1pPr>
            <a:lvl2pPr>
              <a:defRPr>
                <a:latin typeface="Times New Roman" panose="02020603050405020304" pitchFamily="18" charset="0"/>
                <a:ea typeface="DFKai-SB" panose="03000509000000000000" pitchFamily="49" charset="-120"/>
                <a:cs typeface="Times New Roman" panose="02020603050405020304" pitchFamily="18" charset="0"/>
              </a:defRPr>
            </a:lvl2pPr>
            <a:lvl3pPr>
              <a:defRPr>
                <a:latin typeface="Times New Roman" panose="02020603050405020304" pitchFamily="18" charset="0"/>
                <a:ea typeface="DFKai-SB" panose="03000509000000000000" pitchFamily="49" charset="-120"/>
                <a:cs typeface="Times New Roman" panose="02020603050405020304" pitchFamily="18" charset="0"/>
              </a:defRPr>
            </a:lvl3pPr>
            <a:lvl4pPr>
              <a:defRPr>
                <a:latin typeface="Times New Roman" panose="02020603050405020304" pitchFamily="18" charset="0"/>
                <a:ea typeface="DFKai-SB" panose="03000509000000000000" pitchFamily="49" charset="-120"/>
                <a:cs typeface="Times New Roman" panose="02020603050405020304" pitchFamily="18" charset="0"/>
              </a:defRPr>
            </a:lvl4pPr>
            <a:lvl5pPr>
              <a:defRPr>
                <a:latin typeface="Times New Roman" panose="02020603050405020304" pitchFamily="18" charset="0"/>
                <a:ea typeface="DFKai-SB" panose="03000509000000000000" pitchFamily="49" charset="-120"/>
                <a:cs typeface="Times New Roman" panose="02020603050405020304" pitchFamily="18" charset="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685800" y="4114800"/>
            <a:ext cx="7772400" cy="2133600"/>
          </a:xfrm>
          <a:prstGeom prst="rect">
            <a:avLst/>
          </a:prstGeom>
        </p:spPr>
        <p:txBody>
          <a:bodyPr/>
          <a:lstStyle>
            <a:lvl1pPr>
              <a:defRPr>
                <a:latin typeface="Times New Roman" panose="02020603050405020304" pitchFamily="18" charset="0"/>
                <a:ea typeface="DFKai-SB" panose="03000509000000000000" pitchFamily="49" charset="-120"/>
                <a:cs typeface="Times New Roman" panose="02020603050405020304" pitchFamily="18" charset="0"/>
              </a:defRPr>
            </a:lvl1pPr>
            <a:lvl2pPr>
              <a:defRPr>
                <a:latin typeface="Times New Roman" panose="02020603050405020304" pitchFamily="18" charset="0"/>
                <a:ea typeface="DFKai-SB" panose="03000509000000000000" pitchFamily="49" charset="-120"/>
                <a:cs typeface="Times New Roman" panose="02020603050405020304" pitchFamily="18" charset="0"/>
              </a:defRPr>
            </a:lvl2pPr>
            <a:lvl3pPr>
              <a:defRPr>
                <a:latin typeface="Times New Roman" panose="02020603050405020304" pitchFamily="18" charset="0"/>
                <a:ea typeface="DFKai-SB" panose="03000509000000000000" pitchFamily="49" charset="-120"/>
                <a:cs typeface="Times New Roman" panose="02020603050405020304" pitchFamily="18" charset="0"/>
              </a:defRPr>
            </a:lvl3pPr>
            <a:lvl4pPr>
              <a:defRPr>
                <a:latin typeface="Times New Roman" panose="02020603050405020304" pitchFamily="18" charset="0"/>
                <a:ea typeface="DFKai-SB" panose="03000509000000000000" pitchFamily="49" charset="-120"/>
                <a:cs typeface="Times New Roman" panose="02020603050405020304" pitchFamily="18" charset="0"/>
              </a:defRPr>
            </a:lvl4pPr>
            <a:lvl5pPr>
              <a:defRPr>
                <a:latin typeface="Times New Roman" panose="02020603050405020304" pitchFamily="18" charset="0"/>
                <a:ea typeface="DFKai-SB" panose="03000509000000000000" pitchFamily="49" charset="-120"/>
                <a:cs typeface="Times New Roman" panose="02020603050405020304" pitchFamily="18" charset="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Rectangle 9"/>
          <p:cNvSpPr>
            <a:spLocks noGrp="1" noChangeArrowheads="1"/>
          </p:cNvSpPr>
          <p:nvPr>
            <p:ph type="sldNum" sz="quarter" idx="10"/>
          </p:nvPr>
        </p:nvSpPr>
        <p:spPr>
          <a:xfrm>
            <a:off x="6553200" y="6477000"/>
            <a:ext cx="1905000" cy="228600"/>
          </a:xfrm>
          <a:prstGeom prst="rect">
            <a:avLst/>
          </a:prstGeom>
          <a:ln/>
        </p:spPr>
        <p:txBody>
          <a:bodyPr/>
          <a:lstStyle>
            <a:lvl1pPr>
              <a:defRPr/>
            </a:lvl1pPr>
          </a:lstStyle>
          <a:p>
            <a:pPr>
              <a:defRPr/>
            </a:pPr>
            <a:r>
              <a:rPr lang="en-US" altLang="zh-TW">
                <a:solidFill>
                  <a:srgbClr val="000000"/>
                </a:solidFill>
              </a:rPr>
              <a:t>pp. </a:t>
            </a:r>
            <a:fld id="{7E1F9083-2D5E-4DCD-A8C7-6162BE6D0F14}"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0057849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36082940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8934615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Tree>
    <p:extLst>
      <p:ext uri="{BB962C8B-B14F-4D97-AF65-F5344CB8AC3E}">
        <p14:creationId xmlns:p14="http://schemas.microsoft.com/office/powerpoint/2010/main" val="15435496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76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86300" y="1676400"/>
            <a:ext cx="392588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5423885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5520008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27860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OverObj">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85800" y="4114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xfrm>
            <a:off x="6553200" y="6477000"/>
            <a:ext cx="1905000" cy="228600"/>
          </a:xfrm>
          <a:prstGeom prst="rect">
            <a:avLst/>
          </a:prstGeom>
          <a:ln/>
        </p:spPr>
        <p:txBody>
          <a:bodyPr/>
          <a:lstStyle>
            <a:lvl1pPr>
              <a:defRPr/>
            </a:lvl1pPr>
          </a:lstStyle>
          <a:p>
            <a:fld id="{8F1810F8-6060-463F-85AB-707945778F3B}" type="slidenum">
              <a:rPr lang="zh-TW" altLang="en-US" smtClean="0"/>
              <a:t>‹#›</a:t>
            </a:fld>
            <a:endParaRPr lang="zh-TW" altLang="en-US"/>
          </a:p>
        </p:txBody>
      </p:sp>
    </p:spTree>
    <p:extLst>
      <p:ext uri="{BB962C8B-B14F-4D97-AF65-F5344CB8AC3E}">
        <p14:creationId xmlns:p14="http://schemas.microsoft.com/office/powerpoint/2010/main" val="37508503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1132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Tree>
    <p:extLst>
      <p:ext uri="{BB962C8B-B14F-4D97-AF65-F5344CB8AC3E}">
        <p14:creationId xmlns:p14="http://schemas.microsoft.com/office/powerpoint/2010/main" val="22900989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Tree>
    <p:extLst>
      <p:ext uri="{BB962C8B-B14F-4D97-AF65-F5344CB8AC3E}">
        <p14:creationId xmlns:p14="http://schemas.microsoft.com/office/powerpoint/2010/main" val="12751389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301544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7500" y="762000"/>
            <a:ext cx="2095500" cy="5715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81000" y="762000"/>
            <a:ext cx="6134100" cy="57150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1434561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18933812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20674671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Tree>
    <p:extLst>
      <p:ext uri="{BB962C8B-B14F-4D97-AF65-F5344CB8AC3E}">
        <p14:creationId xmlns:p14="http://schemas.microsoft.com/office/powerpoint/2010/main" val="37737329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76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86300" y="1676400"/>
            <a:ext cx="392588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1268807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82773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7"/>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TW" altLang="en-US"/>
              <a:t>按一下以編輯母片副標題樣式</a:t>
            </a:r>
          </a:p>
        </p:txBody>
      </p:sp>
    </p:spTree>
    <p:extLst>
      <p:ext uri="{BB962C8B-B14F-4D97-AF65-F5344CB8AC3E}">
        <p14:creationId xmlns:p14="http://schemas.microsoft.com/office/powerpoint/2010/main" val="396907262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1277194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70972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Tree>
    <p:extLst>
      <p:ext uri="{BB962C8B-B14F-4D97-AF65-F5344CB8AC3E}">
        <p14:creationId xmlns:p14="http://schemas.microsoft.com/office/powerpoint/2010/main" val="19136325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Tree>
    <p:extLst>
      <p:ext uri="{BB962C8B-B14F-4D97-AF65-F5344CB8AC3E}">
        <p14:creationId xmlns:p14="http://schemas.microsoft.com/office/powerpoint/2010/main" val="82491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4908558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7500" y="762000"/>
            <a:ext cx="2095500" cy="5715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81000" y="762000"/>
            <a:ext cx="6134100" cy="57150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2420716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4"/>
          <p:cNvSpPr>
            <a:spLocks noChangeArrowheads="1"/>
          </p:cNvSpPr>
          <p:nvPr/>
        </p:nvSpPr>
        <p:spPr bwMode="gray">
          <a:xfrm>
            <a:off x="457200" y="2362200"/>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zh-TW" sz="2400">
              <a:solidFill>
                <a:srgbClr val="000000"/>
              </a:solidFill>
              <a:latin typeface="Tahoma" pitchFamily="34" charset="0"/>
            </a:endParaRPr>
          </a:p>
        </p:txBody>
      </p:sp>
      <p:sp>
        <p:nvSpPr>
          <p:cNvPr id="427010" name="Rectangle 2"/>
          <p:cNvSpPr>
            <a:spLocks noGrp="1" noChangeArrowheads="1"/>
          </p:cNvSpPr>
          <p:nvPr>
            <p:ph type="ctrTitle"/>
          </p:nvPr>
        </p:nvSpPr>
        <p:spPr>
          <a:xfrm>
            <a:off x="685800" y="990600"/>
            <a:ext cx="7772400" cy="1143000"/>
          </a:xfrm>
        </p:spPr>
        <p:txBody>
          <a:bodyPr/>
          <a:lstStyle>
            <a:lvl1pPr>
              <a:defRPr/>
            </a:lvl1pPr>
          </a:lstStyle>
          <a:p>
            <a:r>
              <a:rPr lang="zh-TW" altLang="en-US"/>
              <a:t>按一下以編輯母片標題樣式</a:t>
            </a:r>
          </a:p>
        </p:txBody>
      </p:sp>
      <p:sp>
        <p:nvSpPr>
          <p:cNvPr id="427011" name="Rectangle 3"/>
          <p:cNvSpPr>
            <a:spLocks noGrp="1" noChangeArrowheads="1"/>
          </p:cNvSpPr>
          <p:nvPr>
            <p:ph type="subTitle" idx="1"/>
          </p:nvPr>
        </p:nvSpPr>
        <p:spPr>
          <a:xfrm>
            <a:off x="1295400" y="3124200"/>
            <a:ext cx="6400800" cy="1752600"/>
          </a:xfrm>
        </p:spPr>
        <p:txBody>
          <a:bodyPr/>
          <a:lstStyle>
            <a:lvl1pPr marL="0" indent="0" algn="ctr">
              <a:buFont typeface="標楷體" pitchFamily="65" charset="-120"/>
              <a:buNone/>
              <a:defRPr/>
            </a:lvl1pPr>
          </a:lstStyle>
          <a:p>
            <a:r>
              <a:rPr lang="zh-TW" altLang="en-US"/>
              <a:t>按一下以編輯母片副標題樣式</a:t>
            </a:r>
          </a:p>
        </p:txBody>
      </p:sp>
      <p:sp>
        <p:nvSpPr>
          <p:cNvPr id="5" name="Slide Number Placeholder 4"/>
          <p:cNvSpPr>
            <a:spLocks noGrp="1" noChangeArrowheads="1"/>
          </p:cNvSpPr>
          <p:nvPr>
            <p:ph type="sldNum" sz="quarter" idx="4"/>
          </p:nvPr>
        </p:nvSpPr>
        <p:spPr bwMode="auto">
          <a:xfrm>
            <a:off x="680402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ea typeface="新細明體" pitchFamily="18" charset="-120"/>
              </a:defRPr>
            </a:lvl1pPr>
          </a:lstStyle>
          <a:p>
            <a:pPr>
              <a:defRPr/>
            </a:pPr>
            <a:fld id="{B7B1E775-0B96-40A8-8227-29B88E58C56A}" type="slidenum">
              <a:rPr lang="en-US" altLang="zh-TW">
                <a:solidFill>
                  <a:srgbClr val="000000"/>
                </a:solidFill>
              </a:rPr>
              <a:pPr>
                <a:defRPr/>
              </a:pPr>
              <a:t>‹#›</a:t>
            </a:fld>
            <a:endParaRPr lang="en-US" altLang="zh-TW">
              <a:solidFill>
                <a:srgbClr val="000000"/>
              </a:solidFill>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88" y="6292850"/>
            <a:ext cx="2146300" cy="565150"/>
          </a:xfrm>
          <a:prstGeom prst="rect">
            <a:avLst/>
          </a:prstGeom>
        </p:spPr>
      </p:pic>
    </p:spTree>
    <p:extLst>
      <p:ext uri="{BB962C8B-B14F-4D97-AF65-F5344CB8AC3E}">
        <p14:creationId xmlns:p14="http://schemas.microsoft.com/office/powerpoint/2010/main" val="9654017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sldNum" sz="quarter" idx="10"/>
          </p:nvPr>
        </p:nvSpPr>
        <p:spPr>
          <a:xfrm>
            <a:off x="4082090" y="6326372"/>
            <a:ext cx="1905000" cy="457200"/>
          </a:xfrm>
        </p:spPr>
        <p:txBody>
          <a:bodyPr/>
          <a:lstStyle>
            <a:lvl1pPr>
              <a:defRPr/>
            </a:lvl1pPr>
          </a:lstStyle>
          <a:p>
            <a:pPr>
              <a:defRPr/>
            </a:pPr>
            <a:fld id="{F37B0E40-838E-44C8-8537-DA4C635197EA}"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2791527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fld id="{C0A355F5-F799-4671-9CB8-7FC2BDF19CF6}"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0107025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533400" y="152400"/>
            <a:ext cx="8070850" cy="684213"/>
          </a:xfrm>
        </p:spPr>
        <p:txBody>
          <a:bodyPr/>
          <a:lstStyle/>
          <a:p>
            <a:r>
              <a:rPr lang="zh-TW" altLang="en-US"/>
              <a:t>按一下以編輯母片標題樣式</a:t>
            </a:r>
          </a:p>
        </p:txBody>
      </p:sp>
      <p:sp>
        <p:nvSpPr>
          <p:cNvPr id="3" name="內容版面配置區 2"/>
          <p:cNvSpPr>
            <a:spLocks noGrp="1"/>
          </p:cNvSpPr>
          <p:nvPr>
            <p:ph sz="half" idx="1"/>
          </p:nvPr>
        </p:nvSpPr>
        <p:spPr>
          <a:xfrm>
            <a:off x="539750" y="981075"/>
            <a:ext cx="3990975" cy="5287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83125" y="981075"/>
            <a:ext cx="3992563" cy="25669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83125" y="3700463"/>
            <a:ext cx="3992563" cy="256857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4"/>
          <p:cNvSpPr>
            <a:spLocks noGrp="1" noChangeArrowheads="1"/>
          </p:cNvSpPr>
          <p:nvPr>
            <p:ph type="sldNum" sz="quarter" idx="10"/>
          </p:nvPr>
        </p:nvSpPr>
        <p:spPr/>
        <p:txBody>
          <a:bodyPr/>
          <a:lstStyle>
            <a:lvl1pPr>
              <a:defRPr/>
            </a:lvl1pPr>
          </a:lstStyle>
          <a:p>
            <a:pPr>
              <a:defRPr/>
            </a:pPr>
            <a:fld id="{1FD0B935-75A3-4F97-B8FE-48499DD033B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43081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0556468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2" descr="Ntulogo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6002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3048000" y="685800"/>
            <a:ext cx="4495800" cy="152400"/>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2400">
              <a:solidFill>
                <a:srgbClr val="000000"/>
              </a:solidFill>
              <a:latin typeface="Times New Roman" pitchFamily="18" charset="0"/>
            </a:endParaRPr>
          </a:p>
        </p:txBody>
      </p:sp>
      <p:sp>
        <p:nvSpPr>
          <p:cNvPr id="6" name="Rectangle 6"/>
          <p:cNvSpPr>
            <a:spLocks noChangeArrowheads="1"/>
          </p:cNvSpPr>
          <p:nvPr/>
        </p:nvSpPr>
        <p:spPr bwMode="auto">
          <a:xfrm>
            <a:off x="685800" y="3429000"/>
            <a:ext cx="4495800" cy="152400"/>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2400">
              <a:solidFill>
                <a:srgbClr val="000000"/>
              </a:solidFill>
              <a:latin typeface="Times New Roman" pitchFamily="18" charset="0"/>
            </a:endParaRPr>
          </a:p>
        </p:txBody>
      </p:sp>
      <p:sp>
        <p:nvSpPr>
          <p:cNvPr id="7" name="Rectangle 7"/>
          <p:cNvSpPr>
            <a:spLocks noChangeArrowheads="1"/>
          </p:cNvSpPr>
          <p:nvPr/>
        </p:nvSpPr>
        <p:spPr bwMode="auto">
          <a:xfrm>
            <a:off x="4114800" y="6324600"/>
            <a:ext cx="4495800" cy="152400"/>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2400">
              <a:solidFill>
                <a:srgbClr val="000000"/>
              </a:solidFill>
              <a:latin typeface="Times New Roman" pitchFamily="18" charset="0"/>
            </a:endParaRPr>
          </a:p>
        </p:txBody>
      </p:sp>
      <p:sp>
        <p:nvSpPr>
          <p:cNvPr id="8" name="Rectangle 8"/>
          <p:cNvSpPr>
            <a:spLocks noChangeArrowheads="1"/>
          </p:cNvSpPr>
          <p:nvPr/>
        </p:nvSpPr>
        <p:spPr bwMode="auto">
          <a:xfrm>
            <a:off x="5562600" y="6172200"/>
            <a:ext cx="2790825" cy="457200"/>
          </a:xfrm>
          <a:prstGeom prst="rect">
            <a:avLst/>
          </a:prstGeom>
          <a:solidFill>
            <a:schemeClr val="bg1"/>
          </a:solidFill>
          <a:ln w="9525">
            <a:noFill/>
            <a:miter lim="800000"/>
            <a:headEnd/>
            <a:tailEnd/>
          </a:ln>
          <a:effectLst/>
        </p:spPr>
        <p:txBody>
          <a:bodyPr wrap="none">
            <a:spAutoFit/>
          </a:bodyPr>
          <a:lstStyle/>
          <a:p>
            <a:pPr eaLnBrk="0" hangingPunct="0">
              <a:defRPr/>
            </a:pPr>
            <a:r>
              <a:rPr kumimoji="0" lang="en-US" altLang="zh-TW" sz="2400" i="1">
                <a:solidFill>
                  <a:srgbClr val="061244"/>
                </a:solidFill>
                <a:latin typeface="Arial Black" pitchFamily="34" charset="0"/>
              </a:rPr>
              <a:t>A</a:t>
            </a:r>
            <a:r>
              <a:rPr kumimoji="0" lang="en-US" altLang="zh-TW" sz="2400" i="1">
                <a:solidFill>
                  <a:srgbClr val="0A1D6E"/>
                </a:solidFill>
                <a:latin typeface="Arial Black" pitchFamily="34" charset="0"/>
              </a:rPr>
              <a:t>C</a:t>
            </a:r>
            <a:r>
              <a:rPr kumimoji="0" lang="en-US" altLang="zh-TW" sz="2400" i="1">
                <a:solidFill>
                  <a:srgbClr val="0E2898"/>
                </a:solidFill>
                <a:latin typeface="Arial Black" pitchFamily="34" charset="0"/>
              </a:rPr>
              <a:t>C</a:t>
            </a:r>
            <a:r>
              <a:rPr kumimoji="0" lang="en-US" altLang="zh-TW" sz="2400" i="1">
                <a:solidFill>
                  <a:srgbClr val="1234C2"/>
                </a:solidFill>
                <a:latin typeface="Arial Black" pitchFamily="34" charset="0"/>
              </a:rPr>
              <a:t>E</a:t>
            </a:r>
            <a:r>
              <a:rPr kumimoji="0" lang="en-US" altLang="zh-TW" sz="2400" i="1">
                <a:solidFill>
                  <a:srgbClr val="1840EA"/>
                </a:solidFill>
                <a:latin typeface="Arial Black" pitchFamily="34" charset="0"/>
              </a:rPr>
              <a:t>S</a:t>
            </a:r>
            <a:r>
              <a:rPr kumimoji="0" lang="en-US" altLang="zh-TW" sz="2400" i="1">
                <a:solidFill>
                  <a:srgbClr val="2349EB"/>
                </a:solidFill>
                <a:latin typeface="Arial Black" pitchFamily="34" charset="0"/>
              </a:rPr>
              <a:t>S </a:t>
            </a:r>
            <a:r>
              <a:rPr kumimoji="0" lang="en-US" altLang="zh-TW" sz="2400" i="1">
                <a:solidFill>
                  <a:srgbClr val="4767EF"/>
                </a:solidFill>
                <a:latin typeface="Arial Black" pitchFamily="34" charset="0"/>
              </a:rPr>
              <a:t>I</a:t>
            </a:r>
            <a:r>
              <a:rPr kumimoji="0" lang="en-US" altLang="zh-TW" sz="2400" i="1">
                <a:solidFill>
                  <a:srgbClr val="6781F1"/>
                </a:solidFill>
                <a:latin typeface="Arial Black" pitchFamily="34" charset="0"/>
              </a:rPr>
              <a:t>C</a:t>
            </a:r>
            <a:r>
              <a:rPr kumimoji="0" lang="en-US" altLang="zh-TW" sz="2400" i="1">
                <a:solidFill>
                  <a:srgbClr val="3558ED"/>
                </a:solidFill>
                <a:latin typeface="Arial Black" pitchFamily="34" charset="0"/>
              </a:rPr>
              <a:t> </a:t>
            </a:r>
            <a:r>
              <a:rPr kumimoji="0" lang="en-US" altLang="zh-TW" sz="2400" i="1">
                <a:solidFill>
                  <a:srgbClr val="869BF4"/>
                </a:solidFill>
                <a:latin typeface="Arial Black" pitchFamily="34" charset="0"/>
              </a:rPr>
              <a:t>L</a:t>
            </a:r>
            <a:r>
              <a:rPr kumimoji="0" lang="en-US" altLang="zh-TW" sz="2400" i="1">
                <a:solidFill>
                  <a:srgbClr val="A7B6F7"/>
                </a:solidFill>
                <a:latin typeface="Arial Black" pitchFamily="34" charset="0"/>
              </a:rPr>
              <a:t>A</a:t>
            </a:r>
            <a:r>
              <a:rPr kumimoji="0" lang="en-US" altLang="zh-TW" sz="2400" i="1">
                <a:solidFill>
                  <a:srgbClr val="CDD6FB"/>
                </a:solidFill>
                <a:latin typeface="Arial Black" pitchFamily="34" charset="0"/>
              </a:rPr>
              <a:t>B</a:t>
            </a:r>
          </a:p>
        </p:txBody>
      </p:sp>
      <p:sp>
        <p:nvSpPr>
          <p:cNvPr id="9" name="Text Box 9"/>
          <p:cNvSpPr txBox="1">
            <a:spLocks noChangeArrowheads="1"/>
          </p:cNvSpPr>
          <p:nvPr/>
        </p:nvSpPr>
        <p:spPr bwMode="auto">
          <a:xfrm>
            <a:off x="457200" y="381000"/>
            <a:ext cx="7086600" cy="274638"/>
          </a:xfrm>
          <a:prstGeom prst="rect">
            <a:avLst/>
          </a:prstGeom>
          <a:noFill/>
          <a:ln w="9525">
            <a:noFill/>
            <a:miter lim="800000"/>
            <a:headEnd/>
            <a:tailEnd/>
          </a:ln>
          <a:effectLst/>
        </p:spPr>
        <p:txBody>
          <a:bodyPr>
            <a:spAutoFit/>
          </a:bodyPr>
          <a:lstStyle/>
          <a:p>
            <a:pPr algn="r" eaLnBrk="0" hangingPunct="0">
              <a:spcBef>
                <a:spcPct val="50000"/>
              </a:spcBef>
              <a:defRPr/>
            </a:pPr>
            <a:r>
              <a:rPr kumimoji="0" lang="en-US" altLang="zh-TW" sz="1200" b="1" i="1">
                <a:solidFill>
                  <a:srgbClr val="303030"/>
                </a:solidFill>
                <a:cs typeface="Arial" charset="0"/>
              </a:rPr>
              <a:t>Graduate Institute of Electronics Engineering, NTU</a:t>
            </a:r>
          </a:p>
        </p:txBody>
      </p:sp>
      <p:sp>
        <p:nvSpPr>
          <p:cNvPr id="107523" name="Rectangle 3"/>
          <p:cNvSpPr>
            <a:spLocks noGrp="1" noChangeArrowheads="1"/>
          </p:cNvSpPr>
          <p:nvPr>
            <p:ph type="ctrTitle"/>
          </p:nvPr>
        </p:nvSpPr>
        <p:spPr>
          <a:xfrm>
            <a:off x="685800" y="2286000"/>
            <a:ext cx="7772400" cy="1143000"/>
          </a:xfrm>
        </p:spPr>
        <p:txBody>
          <a:bodyPr/>
          <a:lstStyle>
            <a:lvl1pPr>
              <a:defRPr/>
            </a:lvl1pPr>
          </a:lstStyle>
          <a:p>
            <a:r>
              <a:rPr lang="zh-TW" altLang="en-US"/>
              <a:t>按一下以編輯母片標題樣式</a:t>
            </a:r>
          </a:p>
        </p:txBody>
      </p:sp>
      <p:sp>
        <p:nvSpPr>
          <p:cNvPr id="107524"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Tree>
    <p:extLst>
      <p:ext uri="{BB962C8B-B14F-4D97-AF65-F5344CB8AC3E}">
        <p14:creationId xmlns:p14="http://schemas.microsoft.com/office/powerpoint/2010/main" val="4019531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2800"/>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sz="2000"/>
            </a:lvl1pPr>
            <a:lvl2pPr>
              <a:defRPr sz="1800"/>
            </a:lvl2pPr>
            <a:lvl3pPr>
              <a:defRPr sz="1800"/>
            </a:lvl3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76795948-1A2E-41C5-BC46-5D8425F8FCA0}"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76366692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1BF5189-DF0A-4EB0-A9F9-43DFA847437D}"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96695220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5800" y="1828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8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BA56C42-000D-45F8-B9E4-77389DE4DDED}"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7038487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B8B399AD-98B4-462A-9886-16391F2005B7}" type="slidenum">
              <a:rPr lang="en-US" altLang="zh-TW">
                <a:solidFill>
                  <a:srgbClr val="000000"/>
                </a:solidFill>
              </a:rPr>
              <a:pPr>
                <a:defRPr/>
              </a:pPr>
              <a:t>‹#›</a:t>
            </a:fld>
            <a:endParaRPr lang="en-US" altLang="zh-TW">
              <a:solidFill>
                <a:srgbClr val="000000"/>
              </a:solidFill>
            </a:endParaRPr>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411644702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20D34FB4-20D5-4A67-8A07-F3864216CBE8}" type="slidenum">
              <a:rPr lang="en-US" altLang="zh-TW">
                <a:solidFill>
                  <a:srgbClr val="000000"/>
                </a:solidFill>
              </a:rPr>
              <a:pPr>
                <a:defRPr/>
              </a:pPr>
              <a:t>‹#›</a:t>
            </a:fld>
            <a:endParaRPr lang="en-US" altLang="zh-TW">
              <a:solidFill>
                <a:srgbClr val="000000"/>
              </a:solidFill>
            </a:endParaRPr>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9265775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6BCDD71E-73F6-4F5F-A8F8-5F895F3020C3}" type="slidenum">
              <a:rPr lang="en-US" altLang="zh-TW">
                <a:solidFill>
                  <a:srgbClr val="000000"/>
                </a:solidFill>
              </a:rPr>
              <a:pPr>
                <a:defRPr/>
              </a:pPr>
              <a:t>‹#›</a:t>
            </a:fld>
            <a:endParaRPr lang="en-US" altLang="zh-TW">
              <a:solidFill>
                <a:srgbClr val="000000"/>
              </a:solidFill>
            </a:endParaRPr>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497228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5BC2A1F9-63F6-4295-9E2B-5137DD492A45}"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7716472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6A473EE4-3B64-4F55-A703-274A6355879D}"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79178458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B44AF99-D8E0-4596-913D-85151C393DEA}"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38083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2"/>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編輯母片文字樣式</a:t>
            </a:r>
          </a:p>
        </p:txBody>
      </p:sp>
    </p:spTree>
    <p:extLst>
      <p:ext uri="{BB962C8B-B14F-4D97-AF65-F5344CB8AC3E}">
        <p14:creationId xmlns:p14="http://schemas.microsoft.com/office/powerpoint/2010/main" val="28542140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914400"/>
            <a:ext cx="1943100" cy="5334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5800" y="914400"/>
            <a:ext cx="5676900" cy="53340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4F669347-A480-4D87-94F5-57A52566A95E}"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6746128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3810000" cy="4419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8800"/>
            <a:ext cx="3810000" cy="4419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2080336A-D57A-4C7A-8314-6927C550AADA}"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7584832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OverTx" preserve="1">
  <p:cSld name="標題及物件在文字之上">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內容版面配置區 2"/>
          <p:cNvSpPr>
            <a:spLocks noGrp="1"/>
          </p:cNvSpPr>
          <p:nvPr>
            <p:ph sz="half" idx="1"/>
          </p:nvPr>
        </p:nvSpPr>
        <p:spPr>
          <a:xfrm>
            <a:off x="685800" y="1828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85800" y="4114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0FAD609D-FBA0-4833-B637-A6123ED7C151}"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5576849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OverObj" preserve="1">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85800" y="4114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ED21F134-1F18-4CEC-A26B-2170513B8358}"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59184788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3810000" cy="4419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1828800"/>
            <a:ext cx="38100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4114800"/>
            <a:ext cx="38100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2BF0C42-9EF9-416B-A749-E7976082AD69}" type="slidenum">
              <a:rPr lang="en-US" altLang="zh-TW">
                <a:solidFill>
                  <a:srgbClr val="000000"/>
                </a:solidFill>
              </a:rPr>
              <a:pPr>
                <a:defRPr/>
              </a:pPr>
              <a:t>‹#›</a:t>
            </a:fld>
            <a:endParaRPr lang="en-US" altLang="zh-TW">
              <a:solidFill>
                <a:srgbClr val="000000"/>
              </a:solidFill>
            </a:endParaRPr>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67347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image" Target="../media/image8.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image" Target="../media/image10.jpeg"/><Relationship Id="rId2" Type="http://schemas.openxmlformats.org/officeDocument/2006/relationships/slideLayout" Target="../slideLayouts/slideLayout81.xml"/><Relationship Id="rId16" Type="http://schemas.openxmlformats.org/officeDocument/2006/relationships/theme" Target="../theme/theme10.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image" Target="../media/image2.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7.jpe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2.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7.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2.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9.tif"/><Relationship Id="rId5" Type="http://schemas.openxmlformats.org/officeDocument/2006/relationships/theme" Target="../theme/theme4.xml"/><Relationship Id="rId4"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8.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10.jpeg"/><Relationship Id="rId2" Type="http://schemas.openxmlformats.org/officeDocument/2006/relationships/slideLayout" Target="../slideLayouts/slideLayout34.xml"/><Relationship Id="rId16" Type="http://schemas.openxmlformats.org/officeDocument/2006/relationships/theme" Target="../theme/theme5.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50.xml"/><Relationship Id="rId7"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image" Target="../media/image7.jpeg"/><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7.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image" Target="../media/image2.png"/><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7.jpe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8.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image" Target="../media/image2.png"/><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image" Target="../media/image8.png"/></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image" Target="../media/image9.tif"/><Relationship Id="rId5" Type="http://schemas.openxmlformats.org/officeDocument/2006/relationships/theme" Target="../theme/theme9.xml"/><Relationship Id="rId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0387" name="Rectangle 3"/>
          <p:cNvSpPr>
            <a:spLocks noChangeArrowheads="1"/>
          </p:cNvSpPr>
          <p:nvPr/>
        </p:nvSpPr>
        <p:spPr bwMode="auto">
          <a:xfrm>
            <a:off x="380999" y="533400"/>
            <a:ext cx="7781925" cy="762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400389" name="Text Box 5"/>
          <p:cNvSpPr txBox="1">
            <a:spLocks noChangeArrowheads="1"/>
          </p:cNvSpPr>
          <p:nvPr/>
        </p:nvSpPr>
        <p:spPr bwMode="auto">
          <a:xfrm>
            <a:off x="304800" y="217652"/>
            <a:ext cx="7909489" cy="346228"/>
          </a:xfrm>
          <a:prstGeom prst="rect">
            <a:avLst/>
          </a:prstGeom>
          <a:noFill/>
          <a:ln w="9525">
            <a:noFill/>
            <a:miter lim="800000"/>
            <a:headEnd/>
            <a:tailEnd/>
          </a:ln>
          <a:effectLst/>
        </p:spPr>
        <p:txBody>
          <a:bodyPr wrap="square" lIns="68558" tIns="34280" rIns="68558" bIns="34280">
            <a:spAutoFit/>
          </a:bodyPr>
          <a:lstStyle>
            <a:lvl1pPr eaLnBrk="0" hangingPunct="0">
              <a:defRPr kumimoji="1" sz="2400">
                <a:solidFill>
                  <a:schemeClr val="tx1"/>
                </a:solidFill>
                <a:latin typeface="Arial" pitchFamily="34" charset="0"/>
                <a:ea typeface="新細明體" pitchFamily="18" charset="-120"/>
              </a:defRPr>
            </a:lvl1pPr>
            <a:lvl2pPr marL="37931725" indent="-37474525" eaLnBrk="0" hangingPunct="0">
              <a:defRPr kumimoji="1" sz="2400">
                <a:solidFill>
                  <a:schemeClr val="tx1"/>
                </a:solidFill>
                <a:latin typeface="Arial" pitchFamily="34" charset="0"/>
                <a:ea typeface="新細明體" pitchFamily="18" charset="-120"/>
              </a:defRPr>
            </a:lvl2pPr>
            <a:lvl3pPr eaLnBrk="0" hangingPunct="0">
              <a:defRPr kumimoji="1" sz="2400">
                <a:solidFill>
                  <a:schemeClr val="tx1"/>
                </a:solidFill>
                <a:latin typeface="Arial" pitchFamily="34" charset="0"/>
                <a:ea typeface="新細明體" pitchFamily="18" charset="-120"/>
              </a:defRPr>
            </a:lvl3pPr>
            <a:lvl4pPr eaLnBrk="0" hangingPunct="0">
              <a:defRPr kumimoji="1" sz="2400">
                <a:solidFill>
                  <a:schemeClr val="tx1"/>
                </a:solidFill>
                <a:latin typeface="Arial" pitchFamily="34" charset="0"/>
                <a:ea typeface="新細明體" pitchFamily="18" charset="-120"/>
              </a:defRPr>
            </a:lvl4pPr>
            <a:lvl5pPr eaLnBrk="0" hangingPunct="0">
              <a:defRPr kumimoji="1" sz="2400">
                <a:solidFill>
                  <a:schemeClr val="tx1"/>
                </a:solidFill>
                <a:latin typeface="Arial" pitchFamily="34" charset="0"/>
                <a:ea typeface="新細明體" pitchFamily="18" charset="-120"/>
              </a:defRPr>
            </a:lvl5pPr>
            <a:lvl6pPr marL="457200" eaLnBrk="0" fontAlgn="base" hangingPunct="0">
              <a:spcBef>
                <a:spcPct val="0"/>
              </a:spcBef>
              <a:spcAft>
                <a:spcPct val="0"/>
              </a:spcAft>
              <a:defRPr kumimoji="1" sz="2400">
                <a:solidFill>
                  <a:schemeClr val="tx1"/>
                </a:solidFill>
                <a:latin typeface="Arial" pitchFamily="34" charset="0"/>
                <a:ea typeface="新細明體" pitchFamily="18" charset="-120"/>
              </a:defRPr>
            </a:lvl6pPr>
            <a:lvl7pPr marL="914400" eaLnBrk="0" fontAlgn="base" hangingPunct="0">
              <a:spcBef>
                <a:spcPct val="0"/>
              </a:spcBef>
              <a:spcAft>
                <a:spcPct val="0"/>
              </a:spcAft>
              <a:defRPr kumimoji="1" sz="2400">
                <a:solidFill>
                  <a:schemeClr val="tx1"/>
                </a:solidFill>
                <a:latin typeface="Arial" pitchFamily="34" charset="0"/>
                <a:ea typeface="新細明體" pitchFamily="18" charset="-120"/>
              </a:defRPr>
            </a:lvl7pPr>
            <a:lvl8pPr marL="1371600" eaLnBrk="0" fontAlgn="base" hangingPunct="0">
              <a:spcBef>
                <a:spcPct val="0"/>
              </a:spcBef>
              <a:spcAft>
                <a:spcPct val="0"/>
              </a:spcAft>
              <a:defRPr kumimoji="1" sz="2400">
                <a:solidFill>
                  <a:schemeClr val="tx1"/>
                </a:solidFill>
                <a:latin typeface="Arial" pitchFamily="34" charset="0"/>
                <a:ea typeface="新細明體" pitchFamily="18" charset="-120"/>
              </a:defRPr>
            </a:lvl8pPr>
            <a:lvl9pPr marL="1828800" eaLnBrk="0" fontAlgn="base" hangingPunct="0">
              <a:spcBef>
                <a:spcPct val="0"/>
              </a:spcBef>
              <a:spcAft>
                <a:spcPct val="0"/>
              </a:spcAft>
              <a:defRPr kumimoji="1" sz="2400">
                <a:solidFill>
                  <a:schemeClr val="tx1"/>
                </a:solidFill>
                <a:latin typeface="Arial" pitchFamily="34" charset="0"/>
                <a:ea typeface="新細明體" pitchFamily="18" charset="-120"/>
              </a:defRPr>
            </a:lvl9pPr>
          </a:lstStyle>
          <a:p>
            <a:pPr>
              <a:spcBef>
                <a:spcPct val="50000"/>
              </a:spcBef>
              <a:defRPr/>
            </a:pPr>
            <a:r>
              <a:rPr kumimoji="0" lang="en-US" altLang="zh-TW" sz="1800" i="1" dirty="0">
                <a:solidFill>
                  <a:srgbClr val="061244"/>
                </a:solidFill>
                <a:latin typeface="Arial Black" pitchFamily="34" charset="0"/>
              </a:rPr>
              <a:t>CE</a:t>
            </a:r>
            <a:r>
              <a:rPr kumimoji="0" lang="en-US" altLang="zh-TW" sz="1800" i="1" dirty="0">
                <a:solidFill>
                  <a:srgbClr val="0A1D6E"/>
                </a:solidFill>
                <a:latin typeface="Arial Black" pitchFamily="34" charset="0"/>
              </a:rPr>
              <a:t>R</a:t>
            </a:r>
            <a:r>
              <a:rPr kumimoji="0" lang="en-US" altLang="zh-TW" sz="1800" i="1" dirty="0">
                <a:solidFill>
                  <a:srgbClr val="1234C2"/>
                </a:solidFill>
                <a:latin typeface="Arial Black" pitchFamily="34" charset="0"/>
              </a:rPr>
              <a:t>E</a:t>
            </a:r>
            <a:r>
              <a:rPr kumimoji="0" lang="en-US" altLang="zh-TW" sz="1800" i="1" dirty="0">
                <a:solidFill>
                  <a:srgbClr val="2349EB"/>
                </a:solidFill>
                <a:latin typeface="Arial Black" pitchFamily="34" charset="0"/>
              </a:rPr>
              <a:t>S </a:t>
            </a:r>
            <a:r>
              <a:rPr kumimoji="0" lang="en-US" altLang="zh-TW" sz="1800" i="1" dirty="0">
                <a:solidFill>
                  <a:srgbClr val="869BF4"/>
                </a:solidFill>
                <a:latin typeface="Arial Black" pitchFamily="34" charset="0"/>
              </a:rPr>
              <a:t>L</a:t>
            </a:r>
            <a:r>
              <a:rPr kumimoji="0" lang="en-US" altLang="zh-TW" sz="1800" i="1" dirty="0">
                <a:solidFill>
                  <a:srgbClr val="A7B6F7"/>
                </a:solidFill>
                <a:latin typeface="Arial Black" pitchFamily="34" charset="0"/>
              </a:rPr>
              <a:t>A</a:t>
            </a:r>
            <a:r>
              <a:rPr kumimoji="0" lang="en-US" altLang="zh-TW" sz="1800" i="1" dirty="0">
                <a:solidFill>
                  <a:srgbClr val="CDD6FB"/>
                </a:solidFill>
                <a:latin typeface="Arial Black" pitchFamily="34" charset="0"/>
              </a:rPr>
              <a:t>B</a:t>
            </a:r>
            <a:r>
              <a:rPr kumimoji="0" lang="en-US" altLang="zh-TW" sz="1800" i="1" dirty="0">
                <a:latin typeface="Arial Black" pitchFamily="34" charset="0"/>
              </a:rPr>
              <a:t>  </a:t>
            </a:r>
            <a:r>
              <a:rPr kumimoji="0" lang="zh-TW" altLang="en-US" sz="1800" i="1" dirty="0">
                <a:latin typeface="Arial Black" pitchFamily="34" charset="0"/>
              </a:rPr>
              <a:t>                                                    </a:t>
            </a:r>
            <a:r>
              <a:rPr kumimoji="0" lang="en-US" altLang="zh-TW" sz="1200" b="1" i="1" dirty="0">
                <a:solidFill>
                  <a:srgbClr val="303030"/>
                </a:solidFill>
                <a:cs typeface="Arial" pitchFamily="34" charset="0"/>
              </a:rPr>
              <a:t>Institute of Electronics, NYCU</a:t>
            </a:r>
          </a:p>
        </p:txBody>
      </p:sp>
      <p:sp>
        <p:nvSpPr>
          <p:cNvPr id="400391" name="Rectangle 7"/>
          <p:cNvSpPr>
            <a:spLocks noGrp="1" noChangeArrowheads="1"/>
          </p:cNvSpPr>
          <p:nvPr>
            <p:ph type="title"/>
          </p:nvPr>
        </p:nvSpPr>
        <p:spPr bwMode="auto">
          <a:xfrm>
            <a:off x="381000" y="762000"/>
            <a:ext cx="8382000" cy="762000"/>
          </a:xfrm>
          <a:prstGeom prst="rect">
            <a:avLst/>
          </a:prstGeom>
          <a:noFill/>
          <a:ln w="9525">
            <a:noFill/>
            <a:miter lim="800000"/>
            <a:headEnd/>
            <a:tailEnd/>
          </a:ln>
          <a:effectLst/>
        </p:spPr>
        <p:txBody>
          <a:bodyPr vert="horz" wrap="square" lIns="91410" tIns="45706" rIns="91410" bIns="45706" numCol="1" anchor="ctr" anchorCtr="0" compatLnSpc="1">
            <a:prstTxWarp prst="textNoShape">
              <a:avLst/>
            </a:prstTxWarp>
          </a:bodyPr>
          <a:lstStyle/>
          <a:p>
            <a:pPr lvl="0"/>
            <a:endParaRPr lang="zh-TW" altLang="zh-TW" dirty="0"/>
          </a:p>
        </p:txBody>
      </p:sp>
      <p:sp>
        <p:nvSpPr>
          <p:cNvPr id="1030" name="Rectangle 8"/>
          <p:cNvSpPr>
            <a:spLocks noGrp="1" noChangeArrowheads="1"/>
          </p:cNvSpPr>
          <p:nvPr>
            <p:ph type="body" idx="1"/>
          </p:nvPr>
        </p:nvSpPr>
        <p:spPr bwMode="auto">
          <a:xfrm>
            <a:off x="381000" y="1676400"/>
            <a:ext cx="8382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0" tIns="45706" rIns="91410" bIns="45706"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endParaRPr lang="en-US" altLang="zh-TW" dirty="0"/>
          </a:p>
          <a:p>
            <a:pPr lvl="3"/>
            <a:r>
              <a:rPr lang="zh-TW" altLang="en-US" dirty="0"/>
              <a:t>第四層</a:t>
            </a:r>
          </a:p>
        </p:txBody>
      </p:sp>
      <p:sp>
        <p:nvSpPr>
          <p:cNvPr id="1031" name="Rectangle 9"/>
          <p:cNvSpPr>
            <a:spLocks noChangeArrowheads="1"/>
          </p:cNvSpPr>
          <p:nvPr/>
        </p:nvSpPr>
        <p:spPr bwMode="auto">
          <a:xfrm>
            <a:off x="8545514" y="6519864"/>
            <a:ext cx="393333" cy="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8" tIns="34280" rIns="68558" bIns="34280">
            <a:spAutoFit/>
          </a:bodyPr>
          <a:lstStyle/>
          <a:p>
            <a:pPr eaLnBrk="0" hangingPunct="0"/>
            <a:r>
              <a:rPr lang="en-US" altLang="zh-TW" sz="1050" b="1"/>
              <a:t>P</a:t>
            </a:r>
            <a:fld id="{E0FF8C92-A794-40BC-BAC1-2D3349E2F883}" type="slidenum">
              <a:rPr lang="en-US" altLang="zh-TW" sz="1050" b="1"/>
              <a:pPr eaLnBrk="0" hangingPunct="0"/>
              <a:t>‹#›</a:t>
            </a:fld>
            <a:endParaRPr lang="en-US" altLang="zh-TW" sz="1050" b="1"/>
          </a:p>
        </p:txBody>
      </p:sp>
      <p:sp>
        <p:nvSpPr>
          <p:cNvPr id="9" name="Rectangle 3"/>
          <p:cNvSpPr>
            <a:spLocks noChangeArrowheads="1"/>
          </p:cNvSpPr>
          <p:nvPr/>
        </p:nvSpPr>
        <p:spPr bwMode="auto">
          <a:xfrm>
            <a:off x="381000" y="6629400"/>
            <a:ext cx="8070850" cy="8255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pic>
        <p:nvPicPr>
          <p:cNvPr id="2" name="Picture 1">
            <a:extLst>
              <a:ext uri="{FF2B5EF4-FFF2-40B4-BE49-F238E27FC236}">
                <a16:creationId xmlns:a16="http://schemas.microsoft.com/office/drawing/2014/main" id="{FD975FF0-1035-4120-B289-0E067ECF2037}"/>
              </a:ext>
            </a:extLst>
          </p:cNvPr>
          <p:cNvPicPr>
            <a:picLocks noChangeAspect="1"/>
          </p:cNvPicPr>
          <p:nvPr userDrawn="1"/>
        </p:nvPicPr>
        <p:blipFill>
          <a:blip r:embed="rId8"/>
          <a:stretch>
            <a:fillRect/>
          </a:stretch>
        </p:blipFill>
        <p:spPr>
          <a:xfrm>
            <a:off x="8075999" y="-33252"/>
            <a:ext cx="1182727" cy="1024217"/>
          </a:xfrm>
          <a:prstGeom prst="rect">
            <a:avLst/>
          </a:prstGeom>
        </p:spPr>
      </p:pic>
    </p:spTree>
    <p:extLst>
      <p:ext uri="{BB962C8B-B14F-4D97-AF65-F5344CB8AC3E}">
        <p14:creationId xmlns:p14="http://schemas.microsoft.com/office/powerpoint/2010/main" val="2098934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pitchFamily="34" charset="0"/>
          <a:ea typeface="標楷體" pitchFamily="65" charset="-120"/>
          <a:cs typeface="新細明體" charset="-120"/>
        </a:defRPr>
      </a:lvl1pPr>
      <a:lvl2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2pPr>
      <a:lvl3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3pPr>
      <a:lvl4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4pPr>
      <a:lvl5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5pPr>
      <a:lvl6pPr marL="342788"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6pPr>
      <a:lvl7pPr marL="685576"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7pPr>
      <a:lvl8pPr marL="1028363"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8pPr>
      <a:lvl9pPr marL="1371152"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9pPr>
    </p:titleStyle>
    <p:bodyStyle>
      <a:lvl1pPr marL="255985" indent="-255985" algn="l" rtl="0" eaLnBrk="1" fontAlgn="base" hangingPunct="1">
        <a:spcBef>
          <a:spcPct val="20000"/>
        </a:spcBef>
        <a:spcAft>
          <a:spcPct val="0"/>
        </a:spcAft>
        <a:buClr>
          <a:srgbClr val="3333CC"/>
        </a:buClr>
        <a:buFont typeface="Wingdings" pitchFamily="2" charset="2"/>
        <a:buChar char="v"/>
        <a:defRPr kumimoji="1" sz="1800">
          <a:solidFill>
            <a:schemeClr val="tx1"/>
          </a:solidFill>
          <a:latin typeface="DFKai-SB" panose="03000509000000000000" pitchFamily="49" charset="-120"/>
          <a:ea typeface="DFKai-SB" panose="03000509000000000000" pitchFamily="49" charset="-120"/>
          <a:cs typeface="DFKai-SB" panose="03000509000000000000" pitchFamily="49" charset="-120"/>
        </a:defRPr>
      </a:lvl1pPr>
      <a:lvl2pPr marL="469106" indent="-213122" algn="l" rtl="0" eaLnBrk="1" fontAlgn="base" hangingPunct="1">
        <a:spcBef>
          <a:spcPct val="20000"/>
        </a:spcBef>
        <a:spcAft>
          <a:spcPct val="0"/>
        </a:spcAft>
        <a:buClr>
          <a:srgbClr val="FF0000"/>
        </a:buClr>
        <a:buFont typeface="Wingdings" pitchFamily="2" charset="2"/>
        <a:buChar char="v"/>
        <a:defRPr kumimoji="1" sz="1500">
          <a:solidFill>
            <a:schemeClr val="tx1"/>
          </a:solidFill>
          <a:latin typeface="DFKai-SB" panose="03000509000000000000" pitchFamily="49" charset="-120"/>
          <a:ea typeface="DFKai-SB" panose="03000509000000000000" pitchFamily="49" charset="-120"/>
          <a:cs typeface="DFKai-SB" panose="03000509000000000000" pitchFamily="49" charset="-120"/>
        </a:defRPr>
      </a:lvl2pPr>
      <a:lvl3pPr marL="675085" indent="-170260" algn="l" rtl="0" eaLnBrk="1" fontAlgn="base" hangingPunct="1">
        <a:spcBef>
          <a:spcPct val="20000"/>
        </a:spcBef>
        <a:spcAft>
          <a:spcPct val="0"/>
        </a:spcAft>
        <a:buClr>
          <a:srgbClr val="8064A2"/>
        </a:buClr>
        <a:buFont typeface="Wingdings" pitchFamily="2" charset="2"/>
        <a:buChar char="Ø"/>
        <a:defRPr kumimoji="1">
          <a:solidFill>
            <a:schemeClr val="tx1"/>
          </a:solidFill>
          <a:latin typeface="DFKai-SB" panose="03000509000000000000" pitchFamily="49" charset="-120"/>
          <a:ea typeface="DFKai-SB" panose="03000509000000000000" pitchFamily="49" charset="-120"/>
          <a:cs typeface="DFKai-SB" panose="03000509000000000000" pitchFamily="49" charset="-120"/>
        </a:defRPr>
      </a:lvl3pPr>
      <a:lvl4pPr marL="870347" indent="-170260" algn="l" rtl="0" eaLnBrk="1" fontAlgn="base" hangingPunct="1">
        <a:spcBef>
          <a:spcPct val="20000"/>
        </a:spcBef>
        <a:spcAft>
          <a:spcPct val="0"/>
        </a:spcAft>
        <a:buClr>
          <a:srgbClr val="9BBB59"/>
        </a:buClr>
        <a:buFont typeface="Wingdings" pitchFamily="2" charset="2"/>
        <a:buChar char="Ø"/>
        <a:defRPr kumimoji="1" sz="1200">
          <a:solidFill>
            <a:schemeClr val="tx1"/>
          </a:solidFill>
          <a:latin typeface="DFKai-SB" panose="03000509000000000000" pitchFamily="49" charset="-120"/>
          <a:ea typeface="DFKai-SB" panose="03000509000000000000" pitchFamily="49" charset="-120"/>
          <a:cs typeface="DFKai-SB" panose="03000509000000000000" pitchFamily="49" charset="-120"/>
        </a:defRPr>
      </a:lvl4pPr>
      <a:lvl5pPr marL="1075135" indent="-170260" algn="l" rtl="0" eaLnBrk="1" fontAlgn="base" hangingPunct="1">
        <a:spcBef>
          <a:spcPct val="20000"/>
        </a:spcBef>
        <a:spcAft>
          <a:spcPct val="0"/>
        </a:spcAft>
        <a:buClr>
          <a:srgbClr val="FFCC66"/>
        </a:buClr>
        <a:buFont typeface="Wingdings" pitchFamily="2" charset="2"/>
        <a:buBlip>
          <a:blip r:embed="rId9"/>
        </a:buBlip>
        <a:defRPr kumimoji="1" sz="1200">
          <a:solidFill>
            <a:schemeClr val="tx1"/>
          </a:solidFill>
          <a:latin typeface="+mn-lt"/>
          <a:ea typeface="+mn-ea"/>
          <a:cs typeface="新細明體" charset="-120"/>
        </a:defRPr>
      </a:lvl5pPr>
      <a:lvl6pPr marL="1885332" indent="-171393" algn="l" rtl="0" eaLnBrk="1" fontAlgn="base" hangingPunct="1">
        <a:spcBef>
          <a:spcPct val="20000"/>
        </a:spcBef>
        <a:spcAft>
          <a:spcPct val="0"/>
        </a:spcAft>
        <a:buClr>
          <a:srgbClr val="FFCC66"/>
        </a:buClr>
        <a:buFont typeface="Wingdings" pitchFamily="2" charset="2"/>
        <a:buBlip>
          <a:blip r:embed="rId9"/>
        </a:buBlip>
        <a:defRPr kumimoji="1" sz="1200">
          <a:solidFill>
            <a:schemeClr val="tx1"/>
          </a:solidFill>
          <a:latin typeface="+mn-lt"/>
          <a:ea typeface="+mn-ea"/>
        </a:defRPr>
      </a:lvl6pPr>
      <a:lvl7pPr marL="2228121" indent="-171393" algn="l" rtl="0" eaLnBrk="1" fontAlgn="base" hangingPunct="1">
        <a:spcBef>
          <a:spcPct val="20000"/>
        </a:spcBef>
        <a:spcAft>
          <a:spcPct val="0"/>
        </a:spcAft>
        <a:buClr>
          <a:srgbClr val="FFCC66"/>
        </a:buClr>
        <a:buFont typeface="Wingdings" pitchFamily="2" charset="2"/>
        <a:buBlip>
          <a:blip r:embed="rId9"/>
        </a:buBlip>
        <a:defRPr kumimoji="1" sz="1200">
          <a:solidFill>
            <a:schemeClr val="tx1"/>
          </a:solidFill>
          <a:latin typeface="+mn-lt"/>
          <a:ea typeface="+mn-ea"/>
        </a:defRPr>
      </a:lvl7pPr>
      <a:lvl8pPr marL="2570909" indent="-171393" algn="l" rtl="0" eaLnBrk="1" fontAlgn="base" hangingPunct="1">
        <a:spcBef>
          <a:spcPct val="20000"/>
        </a:spcBef>
        <a:spcAft>
          <a:spcPct val="0"/>
        </a:spcAft>
        <a:buClr>
          <a:srgbClr val="FFCC66"/>
        </a:buClr>
        <a:buFont typeface="Wingdings" pitchFamily="2" charset="2"/>
        <a:buBlip>
          <a:blip r:embed="rId9"/>
        </a:buBlip>
        <a:defRPr kumimoji="1" sz="1200">
          <a:solidFill>
            <a:schemeClr val="tx1"/>
          </a:solidFill>
          <a:latin typeface="+mn-lt"/>
          <a:ea typeface="+mn-ea"/>
        </a:defRPr>
      </a:lvl8pPr>
      <a:lvl9pPr marL="2913697" indent="-171393" algn="l" rtl="0" eaLnBrk="1" fontAlgn="base" hangingPunct="1">
        <a:spcBef>
          <a:spcPct val="20000"/>
        </a:spcBef>
        <a:spcAft>
          <a:spcPct val="0"/>
        </a:spcAft>
        <a:buClr>
          <a:srgbClr val="FFCC66"/>
        </a:buClr>
        <a:buFont typeface="Wingdings" pitchFamily="2" charset="2"/>
        <a:buBlip>
          <a:blip r:embed="rId9"/>
        </a:buBlip>
        <a:defRPr kumimoji="1" sz="1200">
          <a:solidFill>
            <a:schemeClr val="tx1"/>
          </a:solidFill>
          <a:latin typeface="+mn-lt"/>
          <a:ea typeface="+mn-ea"/>
        </a:defRPr>
      </a:lvl9pPr>
    </p:bodyStyle>
    <p:otherStyle>
      <a:defPPr>
        <a:defRPr lang="zh-TW"/>
      </a:defPPr>
      <a:lvl1pPr marL="0" algn="l" defTabSz="685576" rtl="0" eaLnBrk="1" latinLnBrk="0" hangingPunct="1">
        <a:defRPr sz="1350" kern="1200">
          <a:solidFill>
            <a:schemeClr val="tx1"/>
          </a:solidFill>
          <a:latin typeface="+mn-lt"/>
          <a:ea typeface="+mn-ea"/>
          <a:cs typeface="+mn-cs"/>
        </a:defRPr>
      </a:lvl1pPr>
      <a:lvl2pPr marL="342788" algn="l" defTabSz="685576" rtl="0" eaLnBrk="1" latinLnBrk="0" hangingPunct="1">
        <a:defRPr sz="1350" kern="1200">
          <a:solidFill>
            <a:schemeClr val="tx1"/>
          </a:solidFill>
          <a:latin typeface="+mn-lt"/>
          <a:ea typeface="+mn-ea"/>
          <a:cs typeface="+mn-cs"/>
        </a:defRPr>
      </a:lvl2pPr>
      <a:lvl3pPr marL="685576" algn="l" defTabSz="685576" rtl="0" eaLnBrk="1" latinLnBrk="0" hangingPunct="1">
        <a:defRPr sz="1350" kern="1200">
          <a:solidFill>
            <a:schemeClr val="tx1"/>
          </a:solidFill>
          <a:latin typeface="+mn-lt"/>
          <a:ea typeface="+mn-ea"/>
          <a:cs typeface="+mn-cs"/>
        </a:defRPr>
      </a:lvl3pPr>
      <a:lvl4pPr marL="1028363" algn="l" defTabSz="685576" rtl="0" eaLnBrk="1" latinLnBrk="0" hangingPunct="1">
        <a:defRPr sz="1350" kern="1200">
          <a:solidFill>
            <a:schemeClr val="tx1"/>
          </a:solidFill>
          <a:latin typeface="+mn-lt"/>
          <a:ea typeface="+mn-ea"/>
          <a:cs typeface="+mn-cs"/>
        </a:defRPr>
      </a:lvl4pPr>
      <a:lvl5pPr marL="1371152" algn="l" defTabSz="685576" rtl="0" eaLnBrk="1" latinLnBrk="0" hangingPunct="1">
        <a:defRPr sz="1350" kern="1200">
          <a:solidFill>
            <a:schemeClr val="tx1"/>
          </a:solidFill>
          <a:latin typeface="+mn-lt"/>
          <a:ea typeface="+mn-ea"/>
          <a:cs typeface="+mn-cs"/>
        </a:defRPr>
      </a:lvl5pPr>
      <a:lvl6pPr marL="1713938" algn="l" defTabSz="685576" rtl="0" eaLnBrk="1" latinLnBrk="0" hangingPunct="1">
        <a:defRPr sz="1350" kern="1200">
          <a:solidFill>
            <a:schemeClr val="tx1"/>
          </a:solidFill>
          <a:latin typeface="+mn-lt"/>
          <a:ea typeface="+mn-ea"/>
          <a:cs typeface="+mn-cs"/>
        </a:defRPr>
      </a:lvl6pPr>
      <a:lvl7pPr marL="2056727" algn="l" defTabSz="685576" rtl="0" eaLnBrk="1" latinLnBrk="0" hangingPunct="1">
        <a:defRPr sz="1350" kern="1200">
          <a:solidFill>
            <a:schemeClr val="tx1"/>
          </a:solidFill>
          <a:latin typeface="+mn-lt"/>
          <a:ea typeface="+mn-ea"/>
          <a:cs typeface="+mn-cs"/>
        </a:defRPr>
      </a:lvl7pPr>
      <a:lvl8pPr marL="2399515" algn="l" defTabSz="685576" rtl="0" eaLnBrk="1" latinLnBrk="0" hangingPunct="1">
        <a:defRPr sz="1350" kern="1200">
          <a:solidFill>
            <a:schemeClr val="tx1"/>
          </a:solidFill>
          <a:latin typeface="+mn-lt"/>
          <a:ea typeface="+mn-ea"/>
          <a:cs typeface="+mn-cs"/>
        </a:defRPr>
      </a:lvl8pPr>
      <a:lvl9pPr marL="2742302" algn="l" defTabSz="685576"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457200" y="762000"/>
            <a:ext cx="8229600" cy="5715000"/>
            <a:chOff x="288" y="480"/>
            <a:chExt cx="5184" cy="3600"/>
          </a:xfrm>
        </p:grpSpPr>
        <p:sp>
          <p:nvSpPr>
            <p:cNvPr id="106499" name="Rectangle 3"/>
            <p:cNvSpPr>
              <a:spLocks noChangeArrowheads="1"/>
            </p:cNvSpPr>
            <p:nvPr/>
          </p:nvSpPr>
          <p:spPr bwMode="auto">
            <a:xfrm>
              <a:off x="288" y="480"/>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2400">
                <a:solidFill>
                  <a:srgbClr val="000000"/>
                </a:solidFill>
                <a:latin typeface="Times New Roman" pitchFamily="18" charset="0"/>
              </a:endParaRPr>
            </a:p>
          </p:txBody>
        </p:sp>
        <p:sp>
          <p:nvSpPr>
            <p:cNvPr id="106500" name="Rectangle 4"/>
            <p:cNvSpPr>
              <a:spLocks noChangeArrowheads="1"/>
            </p:cNvSpPr>
            <p:nvPr/>
          </p:nvSpPr>
          <p:spPr bwMode="auto">
            <a:xfrm>
              <a:off x="288" y="4032"/>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2400">
                <a:solidFill>
                  <a:srgbClr val="000000"/>
                </a:solidFill>
                <a:latin typeface="Times New Roman" pitchFamily="18" charset="0"/>
              </a:endParaRPr>
            </a:p>
          </p:txBody>
        </p:sp>
      </p:grpSp>
      <p:sp>
        <p:nvSpPr>
          <p:cNvPr id="106501" name="Text Box 5"/>
          <p:cNvSpPr txBox="1">
            <a:spLocks noChangeArrowheads="1"/>
          </p:cNvSpPr>
          <p:nvPr/>
        </p:nvSpPr>
        <p:spPr bwMode="auto">
          <a:xfrm>
            <a:off x="457200" y="381000"/>
            <a:ext cx="7391400" cy="396875"/>
          </a:xfrm>
          <a:prstGeom prst="rect">
            <a:avLst/>
          </a:prstGeom>
          <a:noFill/>
          <a:ln w="9525">
            <a:noFill/>
            <a:miter lim="800000"/>
            <a:headEnd/>
            <a:tailEnd/>
          </a:ln>
          <a:effectLst/>
        </p:spPr>
        <p:txBody>
          <a:bodyPr>
            <a:spAutoFit/>
          </a:bodyPr>
          <a:lstStyle/>
          <a:p>
            <a:pPr eaLnBrk="0" hangingPunct="0">
              <a:spcBef>
                <a:spcPct val="50000"/>
              </a:spcBef>
              <a:defRPr/>
            </a:pPr>
            <a:r>
              <a:rPr kumimoji="0" lang="en-US" altLang="zh-TW" sz="2000" i="1">
                <a:solidFill>
                  <a:srgbClr val="061244"/>
                </a:solidFill>
                <a:latin typeface="Arial Black" pitchFamily="34" charset="0"/>
              </a:rPr>
              <a:t>A</a:t>
            </a:r>
            <a:r>
              <a:rPr kumimoji="0" lang="en-US" altLang="zh-TW" sz="2000" i="1">
                <a:solidFill>
                  <a:srgbClr val="0A1D6E"/>
                </a:solidFill>
                <a:latin typeface="Arial Black" pitchFamily="34" charset="0"/>
              </a:rPr>
              <a:t>C</a:t>
            </a:r>
            <a:r>
              <a:rPr kumimoji="0" lang="en-US" altLang="zh-TW" sz="2000" i="1">
                <a:solidFill>
                  <a:srgbClr val="0E2898"/>
                </a:solidFill>
                <a:latin typeface="Arial Black" pitchFamily="34" charset="0"/>
              </a:rPr>
              <a:t>C</a:t>
            </a:r>
            <a:r>
              <a:rPr kumimoji="0" lang="en-US" altLang="zh-TW" sz="2000" i="1">
                <a:solidFill>
                  <a:srgbClr val="1234C2"/>
                </a:solidFill>
                <a:latin typeface="Arial Black" pitchFamily="34" charset="0"/>
              </a:rPr>
              <a:t>E</a:t>
            </a:r>
            <a:r>
              <a:rPr kumimoji="0" lang="en-US" altLang="zh-TW" sz="2000" i="1">
                <a:solidFill>
                  <a:srgbClr val="1840EA"/>
                </a:solidFill>
                <a:latin typeface="Arial Black" pitchFamily="34" charset="0"/>
              </a:rPr>
              <a:t>S</a:t>
            </a:r>
            <a:r>
              <a:rPr kumimoji="0" lang="en-US" altLang="zh-TW" sz="2000" i="1">
                <a:solidFill>
                  <a:srgbClr val="2349EB"/>
                </a:solidFill>
                <a:latin typeface="Arial Black" pitchFamily="34" charset="0"/>
              </a:rPr>
              <a:t>S </a:t>
            </a:r>
            <a:r>
              <a:rPr kumimoji="0" lang="en-US" altLang="zh-TW" sz="2000" i="1">
                <a:solidFill>
                  <a:srgbClr val="4767EF"/>
                </a:solidFill>
                <a:latin typeface="Arial Black" pitchFamily="34" charset="0"/>
              </a:rPr>
              <a:t>I</a:t>
            </a:r>
            <a:r>
              <a:rPr kumimoji="0" lang="en-US" altLang="zh-TW" sz="2000" i="1">
                <a:solidFill>
                  <a:srgbClr val="6781F1"/>
                </a:solidFill>
                <a:latin typeface="Arial Black" pitchFamily="34" charset="0"/>
              </a:rPr>
              <a:t>C</a:t>
            </a:r>
            <a:r>
              <a:rPr kumimoji="0" lang="en-US" altLang="zh-TW" sz="2000" i="1">
                <a:solidFill>
                  <a:srgbClr val="3558ED"/>
                </a:solidFill>
                <a:latin typeface="Arial Black" pitchFamily="34" charset="0"/>
              </a:rPr>
              <a:t> </a:t>
            </a:r>
            <a:r>
              <a:rPr kumimoji="0" lang="en-US" altLang="zh-TW" sz="2000" i="1">
                <a:solidFill>
                  <a:srgbClr val="869BF4"/>
                </a:solidFill>
                <a:latin typeface="Arial Black" pitchFamily="34" charset="0"/>
              </a:rPr>
              <a:t>L</a:t>
            </a:r>
            <a:r>
              <a:rPr kumimoji="0" lang="en-US" altLang="zh-TW" sz="2000" i="1">
                <a:solidFill>
                  <a:srgbClr val="A7B6F7"/>
                </a:solidFill>
                <a:latin typeface="Arial Black" pitchFamily="34" charset="0"/>
              </a:rPr>
              <a:t>A</a:t>
            </a:r>
            <a:r>
              <a:rPr kumimoji="0" lang="en-US" altLang="zh-TW" sz="2000" i="1">
                <a:solidFill>
                  <a:srgbClr val="CDD6FB"/>
                </a:solidFill>
                <a:latin typeface="Arial Black" pitchFamily="34" charset="0"/>
              </a:rPr>
              <a:t>B</a:t>
            </a:r>
            <a:r>
              <a:rPr kumimoji="0" lang="en-US" altLang="zh-TW" sz="2000" i="1">
                <a:solidFill>
                  <a:srgbClr val="000000"/>
                </a:solidFill>
                <a:latin typeface="Arial Black" pitchFamily="34" charset="0"/>
              </a:rPr>
              <a:t>               </a:t>
            </a:r>
            <a:r>
              <a:rPr kumimoji="0" lang="en-US" altLang="zh-TW" sz="1200" i="1">
                <a:solidFill>
                  <a:srgbClr val="000000"/>
                </a:solidFill>
                <a:latin typeface="Arial Black" pitchFamily="34" charset="0"/>
              </a:rPr>
              <a:t> </a:t>
            </a:r>
            <a:r>
              <a:rPr kumimoji="0" lang="en-US" altLang="zh-TW" sz="1200" b="1" i="1">
                <a:solidFill>
                  <a:srgbClr val="303030"/>
                </a:solidFill>
                <a:cs typeface="Arial" charset="0"/>
              </a:rPr>
              <a:t>Graduate Institute of Electronics Engineering, NTU</a:t>
            </a:r>
          </a:p>
        </p:txBody>
      </p:sp>
      <p:pic>
        <p:nvPicPr>
          <p:cNvPr id="4100" name="Picture 6" descr="Ntulogo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24800" y="228600"/>
            <a:ext cx="779463"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3" name="Rectangle 7"/>
          <p:cNvSpPr>
            <a:spLocks noGrp="1" noChangeArrowheads="1"/>
          </p:cNvSpPr>
          <p:nvPr>
            <p:ph type="title"/>
          </p:nvPr>
        </p:nvSpPr>
        <p:spPr bwMode="auto">
          <a:xfrm>
            <a:off x="685800" y="9144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zh-TW" altLang="en-US" dirty="0"/>
          </a:p>
        </p:txBody>
      </p:sp>
      <p:sp>
        <p:nvSpPr>
          <p:cNvPr id="4102" name="Rectangle 8"/>
          <p:cNvSpPr>
            <a:spLocks noGrp="1" noChangeArrowheads="1"/>
          </p:cNvSpPr>
          <p:nvPr>
            <p:ph type="body" idx="1"/>
          </p:nvPr>
        </p:nvSpPr>
        <p:spPr bwMode="auto">
          <a:xfrm>
            <a:off x="685800" y="18288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6505" name="Rectangle 9"/>
          <p:cNvSpPr>
            <a:spLocks noGrp="1" noChangeArrowheads="1"/>
          </p:cNvSpPr>
          <p:nvPr>
            <p:ph type="sldNum" sz="quarter" idx="4"/>
          </p:nvPr>
        </p:nvSpPr>
        <p:spPr bwMode="auto">
          <a:xfrm>
            <a:off x="65532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400">
                <a:latin typeface="+mn-lt"/>
              </a:defRPr>
            </a:lvl1pPr>
          </a:lstStyle>
          <a:p>
            <a:pPr>
              <a:defRPr/>
            </a:pPr>
            <a:r>
              <a:rPr lang="en-US" altLang="zh-TW">
                <a:solidFill>
                  <a:srgbClr val="000000"/>
                </a:solidFill>
              </a:rPr>
              <a:t>P. </a:t>
            </a:r>
            <a:fld id="{3B53F9C4-6329-4AA3-8AA3-03FC09D7D976}" type="slidenum">
              <a:rPr lang="en-US" altLang="zh-TW">
                <a:solidFill>
                  <a:srgbClr val="000000"/>
                </a:solidFill>
              </a:rPr>
              <a:pPr>
                <a:defRPr/>
              </a:pPr>
              <a:t>‹#›</a:t>
            </a:fld>
            <a:endParaRPr lang="en-US" altLang="zh-TW">
              <a:solidFill>
                <a:srgbClr val="000000"/>
              </a:solidFill>
            </a:endParaRPr>
          </a:p>
        </p:txBody>
      </p:sp>
      <p:sp>
        <p:nvSpPr>
          <p:cNvPr id="106506" name="Rectangle 10"/>
          <p:cNvSpPr>
            <a:spLocks noGrp="1" noChangeArrowheads="1"/>
          </p:cNvSpPr>
          <p:nvPr>
            <p:ph type="ftr" sz="quarter" idx="3"/>
          </p:nvPr>
        </p:nvSpPr>
        <p:spPr bwMode="auto">
          <a:xfrm>
            <a:off x="3124200" y="64770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kumimoji="0" sz="1400" i="1">
                <a:latin typeface="+mn-lt"/>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58721038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Lst>
  <p:hf hdr="0" ftr="0" dt="0"/>
  <p:txStyles>
    <p:titleStyle>
      <a:lvl1pPr algn="ctr" rtl="0" eaLnBrk="1" fontAlgn="base" hangingPunct="1">
        <a:spcBef>
          <a:spcPct val="0"/>
        </a:spcBef>
        <a:spcAft>
          <a:spcPct val="0"/>
        </a:spcAft>
        <a:defRPr kumimoji="1" sz="2800" b="1">
          <a:solidFill>
            <a:schemeClr val="tx2"/>
          </a:solidFill>
          <a:effectLst>
            <a:outerShdw blurRad="38100" dist="38100" dir="2700000" algn="tl">
              <a:srgbClr val="C0C0C0"/>
            </a:outerShdw>
          </a:effectLst>
          <a:latin typeface="Calibri" pitchFamily="34" charset="0"/>
          <a:ea typeface="+mj-ea"/>
          <a:cs typeface="Calibri" pitchFamily="34" charset="0"/>
        </a:defRPr>
      </a:lvl1pPr>
      <a:lvl2pPr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2pPr>
      <a:lvl3pPr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3pPr>
      <a:lvl4pPr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4pPr>
      <a:lvl5pPr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5pPr>
      <a:lvl6pPr marL="457200"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6pPr>
      <a:lvl7pPr marL="914400"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7pPr>
      <a:lvl8pPr marL="1371600"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8pPr>
      <a:lvl9pPr marL="1828800"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v"/>
        <a:defRPr kumimoji="1" sz="2000">
          <a:solidFill>
            <a:schemeClr val="tx1"/>
          </a:solidFill>
          <a:latin typeface="Calibri" pitchFamily="34" charset="0"/>
          <a:ea typeface="+mn-ea"/>
          <a:cs typeface="Calibri" pitchFamily="34" charset="0"/>
        </a:defRPr>
      </a:lvl1pPr>
      <a:lvl2pPr marL="742950" indent="-285750" algn="l" rtl="0" eaLnBrk="1" fontAlgn="base" hangingPunct="1">
        <a:spcBef>
          <a:spcPct val="20000"/>
        </a:spcBef>
        <a:spcAft>
          <a:spcPct val="0"/>
        </a:spcAft>
        <a:buClr>
          <a:srgbClr val="FF0000"/>
        </a:buClr>
        <a:buFont typeface="Wingdings" pitchFamily="2" charset="2"/>
        <a:buChar char="v"/>
        <a:defRPr kumimoji="1" sz="1800">
          <a:solidFill>
            <a:schemeClr val="tx1"/>
          </a:solidFill>
          <a:latin typeface="Calibri" pitchFamily="34" charset="0"/>
          <a:ea typeface="+mn-ea"/>
          <a:cs typeface="Calibri" pitchFamily="34" charset="0"/>
        </a:defRPr>
      </a:lvl2pPr>
      <a:lvl3pPr marL="1143000" indent="-228600" algn="l" rtl="0" eaLnBrk="1" fontAlgn="base" hangingPunct="1">
        <a:spcBef>
          <a:spcPct val="20000"/>
        </a:spcBef>
        <a:spcAft>
          <a:spcPct val="0"/>
        </a:spcAft>
        <a:buClr>
          <a:schemeClr val="accent2"/>
        </a:buClr>
        <a:buFont typeface="Wingdings" pitchFamily="2" charset="2"/>
        <a:buChar char="Ø"/>
        <a:defRPr kumimoji="1" sz="1800">
          <a:solidFill>
            <a:schemeClr val="tx1"/>
          </a:solidFill>
          <a:latin typeface="Calibri" pitchFamily="34" charset="0"/>
          <a:ea typeface="+mn-ea"/>
          <a:cs typeface="Calibri" pitchFamily="34" charset="0"/>
        </a:defRPr>
      </a:lvl3pPr>
      <a:lvl4pPr marL="1600200" indent="-228600" algn="l" rtl="0" eaLnBrk="1" fontAlgn="base" hangingPunct="1">
        <a:spcBef>
          <a:spcPct val="20000"/>
        </a:spcBef>
        <a:spcAft>
          <a:spcPct val="0"/>
        </a:spcAft>
        <a:buClr>
          <a:srgbClr val="FFFF00"/>
        </a:buClr>
        <a:buFont typeface="Wingdings" pitchFamily="2" charset="2"/>
        <a:buBlip>
          <a:blip r:embed="rId18"/>
        </a:buBlip>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FFCC66"/>
        </a:buClr>
        <a:buFont typeface="Wingdings" pitchFamily="2" charset="2"/>
        <a:buBlip>
          <a:blip r:embed="rId19"/>
        </a:buBlip>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6pPr>
      <a:lvl7pPr marL="2971800" indent="-22860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7pPr>
      <a:lvl8pPr marL="3429000" indent="-22860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8pPr>
      <a:lvl9pPr marL="3886200" indent="-22860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533400"/>
            <a:ext cx="7848600" cy="6172200"/>
            <a:chOff x="288" y="480"/>
            <a:chExt cx="5184" cy="3600"/>
          </a:xfrm>
        </p:grpSpPr>
        <p:sp>
          <p:nvSpPr>
            <p:cNvPr id="373763" name="Rectangle 3"/>
            <p:cNvSpPr>
              <a:spLocks noChangeArrowheads="1"/>
            </p:cNvSpPr>
            <p:nvPr/>
          </p:nvSpPr>
          <p:spPr bwMode="auto">
            <a:xfrm>
              <a:off x="288" y="480"/>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latin typeface="+mn-lt"/>
                <a:ea typeface="+mn-ea"/>
              </a:endParaRPr>
            </a:p>
          </p:txBody>
        </p:sp>
        <p:sp>
          <p:nvSpPr>
            <p:cNvPr id="373764" name="Rectangle 4"/>
            <p:cNvSpPr>
              <a:spLocks noChangeArrowheads="1"/>
            </p:cNvSpPr>
            <p:nvPr/>
          </p:nvSpPr>
          <p:spPr bwMode="auto">
            <a:xfrm>
              <a:off x="288" y="4032"/>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latin typeface="+mn-lt"/>
                <a:ea typeface="+mn-ea"/>
              </a:endParaRPr>
            </a:p>
          </p:txBody>
        </p:sp>
      </p:grpSp>
      <p:sp>
        <p:nvSpPr>
          <p:cNvPr id="93189" name="Text Box 5"/>
          <p:cNvSpPr txBox="1">
            <a:spLocks noChangeArrowheads="1"/>
          </p:cNvSpPr>
          <p:nvPr/>
        </p:nvSpPr>
        <p:spPr bwMode="auto">
          <a:xfrm>
            <a:off x="304800" y="136527"/>
            <a:ext cx="75438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spcBef>
                <a:spcPct val="50000"/>
              </a:spcBef>
              <a:defRPr/>
            </a:pPr>
            <a:r>
              <a:rPr kumimoji="0" lang="en-US" altLang="zh-TW" sz="1500" i="1">
                <a:solidFill>
                  <a:srgbClr val="061244"/>
                </a:solidFill>
                <a:latin typeface="Arial Black" pitchFamily="34" charset="0"/>
              </a:rPr>
              <a:t>A</a:t>
            </a:r>
            <a:r>
              <a:rPr kumimoji="0" lang="en-US" altLang="zh-TW" sz="1500" i="1">
                <a:solidFill>
                  <a:srgbClr val="0A1D6E"/>
                </a:solidFill>
                <a:latin typeface="Arial Black" pitchFamily="34" charset="0"/>
              </a:rPr>
              <a:t>C</a:t>
            </a:r>
            <a:r>
              <a:rPr kumimoji="0" lang="en-US" altLang="zh-TW" sz="1500" i="1">
                <a:solidFill>
                  <a:srgbClr val="0E2898"/>
                </a:solidFill>
                <a:latin typeface="Arial Black" pitchFamily="34" charset="0"/>
              </a:rPr>
              <a:t>C</a:t>
            </a:r>
            <a:r>
              <a:rPr kumimoji="0" lang="en-US" altLang="zh-TW" sz="1500" i="1">
                <a:solidFill>
                  <a:srgbClr val="1234C2"/>
                </a:solidFill>
                <a:latin typeface="Arial Black" pitchFamily="34" charset="0"/>
              </a:rPr>
              <a:t>E</a:t>
            </a:r>
            <a:r>
              <a:rPr kumimoji="0" lang="en-US" altLang="zh-TW" sz="1500" i="1">
                <a:solidFill>
                  <a:srgbClr val="1840EA"/>
                </a:solidFill>
                <a:latin typeface="Arial Black" pitchFamily="34" charset="0"/>
              </a:rPr>
              <a:t>S</a:t>
            </a:r>
            <a:r>
              <a:rPr kumimoji="0" lang="en-US" altLang="zh-TW" sz="1500" i="1">
                <a:solidFill>
                  <a:srgbClr val="2349EB"/>
                </a:solidFill>
                <a:latin typeface="Arial Black" pitchFamily="34" charset="0"/>
              </a:rPr>
              <a:t>S </a:t>
            </a:r>
            <a:r>
              <a:rPr kumimoji="0" lang="en-US" altLang="zh-TW" sz="1500" i="1">
                <a:solidFill>
                  <a:srgbClr val="4767EF"/>
                </a:solidFill>
                <a:latin typeface="Arial Black" pitchFamily="34" charset="0"/>
              </a:rPr>
              <a:t>I</a:t>
            </a:r>
            <a:r>
              <a:rPr kumimoji="0" lang="en-US" altLang="zh-TW" sz="1500" i="1">
                <a:solidFill>
                  <a:srgbClr val="6781F1"/>
                </a:solidFill>
                <a:latin typeface="Arial Black" pitchFamily="34" charset="0"/>
              </a:rPr>
              <a:t>C</a:t>
            </a:r>
            <a:r>
              <a:rPr kumimoji="0" lang="en-US" altLang="zh-TW" sz="1500" i="1">
                <a:solidFill>
                  <a:srgbClr val="3558ED"/>
                </a:solidFill>
                <a:latin typeface="Arial Black" pitchFamily="34" charset="0"/>
              </a:rPr>
              <a:t> </a:t>
            </a:r>
            <a:r>
              <a:rPr kumimoji="0" lang="en-US" altLang="zh-TW" sz="1500" i="1">
                <a:solidFill>
                  <a:srgbClr val="869BF4"/>
                </a:solidFill>
                <a:latin typeface="Arial Black" pitchFamily="34" charset="0"/>
              </a:rPr>
              <a:t>L</a:t>
            </a:r>
            <a:r>
              <a:rPr kumimoji="0" lang="en-US" altLang="zh-TW" sz="1500" i="1">
                <a:solidFill>
                  <a:srgbClr val="A7B6F7"/>
                </a:solidFill>
                <a:latin typeface="Arial Black" pitchFamily="34" charset="0"/>
              </a:rPr>
              <a:t>A</a:t>
            </a:r>
            <a:r>
              <a:rPr kumimoji="0" lang="en-US" altLang="zh-TW" sz="1500" i="1">
                <a:solidFill>
                  <a:srgbClr val="CDD6FB"/>
                </a:solidFill>
                <a:latin typeface="Arial Black" pitchFamily="34" charset="0"/>
              </a:rPr>
              <a:t>B</a:t>
            </a:r>
            <a:r>
              <a:rPr kumimoji="0" lang="en-US" altLang="zh-TW" sz="1500" i="1">
                <a:latin typeface="Arial Black" pitchFamily="34" charset="0"/>
              </a:rPr>
              <a:t>               </a:t>
            </a:r>
            <a:r>
              <a:rPr kumimoji="0" lang="en-US" altLang="zh-TW" sz="900" i="1">
                <a:latin typeface="Arial Black" pitchFamily="34" charset="0"/>
              </a:rPr>
              <a:t> </a:t>
            </a:r>
            <a:r>
              <a:rPr kumimoji="0" lang="en-US" altLang="zh-TW" sz="900" b="1" i="1">
                <a:solidFill>
                  <a:srgbClr val="303030"/>
                </a:solidFill>
                <a:cs typeface="Arial" charset="0"/>
              </a:rPr>
              <a:t>Graduate Institute of Electronics Engineering, NTU</a:t>
            </a:r>
          </a:p>
        </p:txBody>
      </p:sp>
      <p:pic>
        <p:nvPicPr>
          <p:cNvPr id="5124" name="Picture 6" descr="Ntulogo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8338" y="2"/>
            <a:ext cx="779462"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7"/>
          <p:cNvSpPr>
            <a:spLocks noGrp="1" noChangeArrowheads="1"/>
          </p:cNvSpPr>
          <p:nvPr>
            <p:ph type="title"/>
          </p:nvPr>
        </p:nvSpPr>
        <p:spPr bwMode="auto">
          <a:xfrm>
            <a:off x="381000" y="76200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TW" altLang="zh-TW"/>
          </a:p>
        </p:txBody>
      </p:sp>
      <p:sp>
        <p:nvSpPr>
          <p:cNvPr id="5126" name="Rectangle 8"/>
          <p:cNvSpPr>
            <a:spLocks noGrp="1" noChangeArrowheads="1"/>
          </p:cNvSpPr>
          <p:nvPr>
            <p:ph type="body" idx="1"/>
          </p:nvPr>
        </p:nvSpPr>
        <p:spPr bwMode="auto">
          <a:xfrm>
            <a:off x="609600" y="1676400"/>
            <a:ext cx="80025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7" name="Rectangle 9"/>
          <p:cNvSpPr>
            <a:spLocks noChangeArrowheads="1"/>
          </p:cNvSpPr>
          <p:nvPr/>
        </p:nvSpPr>
        <p:spPr bwMode="auto">
          <a:xfrm>
            <a:off x="8316913" y="6491288"/>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0" lang="en-US" altLang="zh-TW"/>
              <a:t>P</a:t>
            </a:r>
            <a:fld id="{77AD3F1B-307F-4955-8069-98C95E8956F5}" type="slidenum">
              <a:rPr kumimoji="0" lang="en-US" altLang="zh-TW"/>
              <a:pPr eaLnBrk="0" hangingPunct="0"/>
              <a:t>‹#›</a:t>
            </a:fld>
            <a:endParaRPr kumimoji="0" lang="en-US" altLang="zh-TW"/>
          </a:p>
        </p:txBody>
      </p:sp>
    </p:spTree>
    <p:extLst>
      <p:ext uri="{BB962C8B-B14F-4D97-AF65-F5344CB8AC3E}">
        <p14:creationId xmlns:p14="http://schemas.microsoft.com/office/powerpoint/2010/main" val="98242450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fontAlgn="base" hangingPunct="1">
        <a:spcBef>
          <a:spcPct val="0"/>
        </a:spcBef>
        <a:spcAft>
          <a:spcPct val="0"/>
        </a:spcAft>
        <a:defRPr kumimoji="1" sz="2400" b="1">
          <a:solidFill>
            <a:schemeClr val="tx2"/>
          </a:solidFill>
          <a:latin typeface="+mj-lt"/>
          <a:ea typeface="+mj-ea"/>
          <a:cs typeface="+mj-cs"/>
        </a:defRPr>
      </a:lvl1pPr>
      <a:lvl2pPr algn="ctr" rtl="0" eaLnBrk="1" fontAlgn="base" hangingPunct="1">
        <a:spcBef>
          <a:spcPct val="0"/>
        </a:spcBef>
        <a:spcAft>
          <a:spcPct val="0"/>
        </a:spcAft>
        <a:defRPr kumimoji="1" sz="2400" b="1">
          <a:solidFill>
            <a:schemeClr val="tx2"/>
          </a:solidFill>
          <a:latin typeface="Arial" charset="0"/>
          <a:ea typeface="新細明體" charset="-120"/>
        </a:defRPr>
      </a:lvl2pPr>
      <a:lvl3pPr algn="ctr" rtl="0" eaLnBrk="1" fontAlgn="base" hangingPunct="1">
        <a:spcBef>
          <a:spcPct val="0"/>
        </a:spcBef>
        <a:spcAft>
          <a:spcPct val="0"/>
        </a:spcAft>
        <a:defRPr kumimoji="1" sz="2400" b="1">
          <a:solidFill>
            <a:schemeClr val="tx2"/>
          </a:solidFill>
          <a:latin typeface="Arial" charset="0"/>
          <a:ea typeface="新細明體" charset="-120"/>
        </a:defRPr>
      </a:lvl3pPr>
      <a:lvl4pPr algn="ctr" rtl="0" eaLnBrk="1" fontAlgn="base" hangingPunct="1">
        <a:spcBef>
          <a:spcPct val="0"/>
        </a:spcBef>
        <a:spcAft>
          <a:spcPct val="0"/>
        </a:spcAft>
        <a:defRPr kumimoji="1" sz="2400" b="1">
          <a:solidFill>
            <a:schemeClr val="tx2"/>
          </a:solidFill>
          <a:latin typeface="Arial" charset="0"/>
          <a:ea typeface="新細明體" charset="-120"/>
        </a:defRPr>
      </a:lvl4pPr>
      <a:lvl5pPr algn="ctr" rtl="0" eaLnBrk="1" fontAlgn="base" hangingPunct="1">
        <a:spcBef>
          <a:spcPct val="0"/>
        </a:spcBef>
        <a:spcAft>
          <a:spcPct val="0"/>
        </a:spcAft>
        <a:defRPr kumimoji="1" sz="2400" b="1">
          <a:solidFill>
            <a:schemeClr val="tx2"/>
          </a:solidFill>
          <a:latin typeface="Arial" charset="0"/>
          <a:ea typeface="新細明體" charset="-120"/>
        </a:defRPr>
      </a:lvl5pPr>
      <a:lvl6pPr marL="342900" algn="ctr" rtl="0" eaLnBrk="1" fontAlgn="base" hangingPunct="1">
        <a:spcBef>
          <a:spcPct val="0"/>
        </a:spcBef>
        <a:spcAft>
          <a:spcPct val="0"/>
        </a:spcAft>
        <a:defRPr kumimoji="1" sz="2400" b="1">
          <a:solidFill>
            <a:schemeClr val="tx2"/>
          </a:solidFill>
          <a:latin typeface="Arial" charset="0"/>
          <a:ea typeface="新細明體" charset="-120"/>
        </a:defRPr>
      </a:lvl6pPr>
      <a:lvl7pPr marL="685800" algn="ctr" rtl="0" eaLnBrk="1" fontAlgn="base" hangingPunct="1">
        <a:spcBef>
          <a:spcPct val="0"/>
        </a:spcBef>
        <a:spcAft>
          <a:spcPct val="0"/>
        </a:spcAft>
        <a:defRPr kumimoji="1" sz="2400" b="1">
          <a:solidFill>
            <a:schemeClr val="tx2"/>
          </a:solidFill>
          <a:latin typeface="Arial" charset="0"/>
          <a:ea typeface="新細明體" charset="-120"/>
        </a:defRPr>
      </a:lvl7pPr>
      <a:lvl8pPr marL="1028700" algn="ctr" rtl="0" eaLnBrk="1" fontAlgn="base" hangingPunct="1">
        <a:spcBef>
          <a:spcPct val="0"/>
        </a:spcBef>
        <a:spcAft>
          <a:spcPct val="0"/>
        </a:spcAft>
        <a:defRPr kumimoji="1" sz="2400" b="1">
          <a:solidFill>
            <a:schemeClr val="tx2"/>
          </a:solidFill>
          <a:latin typeface="Arial" charset="0"/>
          <a:ea typeface="新細明體" charset="-120"/>
        </a:defRPr>
      </a:lvl8pPr>
      <a:lvl9pPr marL="1371600" algn="ctr" rtl="0" eaLnBrk="1" fontAlgn="base" hangingPunct="1">
        <a:spcBef>
          <a:spcPct val="0"/>
        </a:spcBef>
        <a:spcAft>
          <a:spcPct val="0"/>
        </a:spcAft>
        <a:defRPr kumimoji="1" sz="2400" b="1">
          <a:solidFill>
            <a:schemeClr val="tx2"/>
          </a:solidFill>
          <a:latin typeface="Arial" charset="0"/>
          <a:ea typeface="新細明體" charset="-120"/>
        </a:defRPr>
      </a:lvl9pPr>
    </p:titleStyle>
    <p:bodyStyle>
      <a:lvl1pPr marL="257175" indent="-257175" algn="l" rtl="0" eaLnBrk="1" fontAlgn="base" hangingPunct="1">
        <a:spcBef>
          <a:spcPct val="20000"/>
        </a:spcBef>
        <a:spcAft>
          <a:spcPct val="0"/>
        </a:spcAft>
        <a:buClr>
          <a:schemeClr val="accent2"/>
        </a:buClr>
        <a:buFont typeface="Wingdings" pitchFamily="2" charset="2"/>
        <a:buChar char="v"/>
        <a:defRPr kumimoji="1" sz="1800">
          <a:solidFill>
            <a:schemeClr val="tx1"/>
          </a:solidFill>
          <a:latin typeface="+mn-lt"/>
          <a:ea typeface="+mn-ea"/>
          <a:cs typeface="+mn-cs"/>
        </a:defRPr>
      </a:lvl1pPr>
      <a:lvl2pPr marL="557213" indent="-214313" algn="l" rtl="0" eaLnBrk="1" fontAlgn="base" hangingPunct="1">
        <a:spcBef>
          <a:spcPct val="20000"/>
        </a:spcBef>
        <a:spcAft>
          <a:spcPct val="0"/>
        </a:spcAft>
        <a:buClr>
          <a:srgbClr val="FF0000"/>
        </a:buClr>
        <a:buFont typeface="Wingdings" pitchFamily="2" charset="2"/>
        <a:buChar char="v"/>
        <a:defRPr kumimoji="1" sz="1500">
          <a:solidFill>
            <a:schemeClr val="tx1"/>
          </a:solidFill>
          <a:latin typeface="+mn-lt"/>
          <a:ea typeface="+mn-ea"/>
        </a:defRPr>
      </a:lvl2pPr>
      <a:lvl3pPr marL="857250" indent="-171450" algn="l" rtl="0" eaLnBrk="1" fontAlgn="base" hangingPunct="1">
        <a:spcBef>
          <a:spcPct val="20000"/>
        </a:spcBef>
        <a:spcAft>
          <a:spcPct val="0"/>
        </a:spcAft>
        <a:buClr>
          <a:schemeClr val="accent2"/>
        </a:buClr>
        <a:buFont typeface="Wingdings" pitchFamily="2" charset="2"/>
        <a:buChar char="Ø"/>
        <a:defRPr kumimoji="1" sz="1500">
          <a:solidFill>
            <a:schemeClr val="tx1"/>
          </a:solidFill>
          <a:latin typeface="+mn-lt"/>
          <a:ea typeface="+mn-ea"/>
        </a:defRPr>
      </a:lvl3pPr>
      <a:lvl4pPr marL="1200150" indent="-171450" algn="l" rtl="0" eaLnBrk="1" fontAlgn="base" hangingPunct="1">
        <a:spcBef>
          <a:spcPct val="20000"/>
        </a:spcBef>
        <a:spcAft>
          <a:spcPct val="0"/>
        </a:spcAft>
        <a:buClr>
          <a:srgbClr val="FFFF00"/>
        </a:buClr>
        <a:buFont typeface="Wingdings" pitchFamily="2" charset="2"/>
        <a:buBlip>
          <a:blip r:embed="rId14"/>
        </a:buBlip>
        <a:defRPr kumimoji="1" sz="1500">
          <a:solidFill>
            <a:schemeClr val="tx1"/>
          </a:solidFill>
          <a:latin typeface="+mn-lt"/>
          <a:ea typeface="+mn-ea"/>
        </a:defRPr>
      </a:lvl4pPr>
      <a:lvl5pPr marL="1543050" indent="-171450" algn="l" rtl="0" eaLnBrk="1" fontAlgn="base" hangingPunct="1">
        <a:spcBef>
          <a:spcPct val="20000"/>
        </a:spcBef>
        <a:spcAft>
          <a:spcPct val="0"/>
        </a:spcAft>
        <a:buClr>
          <a:srgbClr val="FFCC66"/>
        </a:buClr>
        <a:buFont typeface="Wingdings" pitchFamily="2" charset="2"/>
        <a:buBlip>
          <a:blip r:embed="rId15"/>
        </a:buBlip>
        <a:defRPr kumimoji="1" sz="1500">
          <a:solidFill>
            <a:schemeClr val="tx1"/>
          </a:solidFill>
          <a:latin typeface="+mn-lt"/>
          <a:ea typeface="+mn-ea"/>
        </a:defRPr>
      </a:lvl5pPr>
      <a:lvl6pPr marL="1885950" indent="-171450" algn="l" rtl="0" eaLnBrk="1" fontAlgn="base" hangingPunct="1">
        <a:spcBef>
          <a:spcPct val="20000"/>
        </a:spcBef>
        <a:spcAft>
          <a:spcPct val="0"/>
        </a:spcAft>
        <a:buClr>
          <a:srgbClr val="FFCC66"/>
        </a:buClr>
        <a:buFont typeface="Wingdings" charset="2"/>
        <a:buBlip>
          <a:blip r:embed="rId15"/>
        </a:buBlip>
        <a:defRPr kumimoji="1" sz="1500">
          <a:solidFill>
            <a:schemeClr val="tx1"/>
          </a:solidFill>
          <a:latin typeface="+mn-lt"/>
          <a:ea typeface="+mn-ea"/>
        </a:defRPr>
      </a:lvl6pPr>
      <a:lvl7pPr marL="2228850" indent="-171450" algn="l" rtl="0" eaLnBrk="1" fontAlgn="base" hangingPunct="1">
        <a:spcBef>
          <a:spcPct val="20000"/>
        </a:spcBef>
        <a:spcAft>
          <a:spcPct val="0"/>
        </a:spcAft>
        <a:buClr>
          <a:srgbClr val="FFCC66"/>
        </a:buClr>
        <a:buFont typeface="Wingdings" charset="2"/>
        <a:buBlip>
          <a:blip r:embed="rId15"/>
        </a:buBlip>
        <a:defRPr kumimoji="1" sz="1500">
          <a:solidFill>
            <a:schemeClr val="tx1"/>
          </a:solidFill>
          <a:latin typeface="+mn-lt"/>
          <a:ea typeface="+mn-ea"/>
        </a:defRPr>
      </a:lvl7pPr>
      <a:lvl8pPr marL="2571750" indent="-171450" algn="l" rtl="0" eaLnBrk="1" fontAlgn="base" hangingPunct="1">
        <a:spcBef>
          <a:spcPct val="20000"/>
        </a:spcBef>
        <a:spcAft>
          <a:spcPct val="0"/>
        </a:spcAft>
        <a:buClr>
          <a:srgbClr val="FFCC66"/>
        </a:buClr>
        <a:buFont typeface="Wingdings" charset="2"/>
        <a:buBlip>
          <a:blip r:embed="rId15"/>
        </a:buBlip>
        <a:defRPr kumimoji="1" sz="1500">
          <a:solidFill>
            <a:schemeClr val="tx1"/>
          </a:solidFill>
          <a:latin typeface="+mn-lt"/>
          <a:ea typeface="+mn-ea"/>
        </a:defRPr>
      </a:lvl8pPr>
      <a:lvl9pPr marL="2914650" indent="-171450" algn="l" rtl="0" eaLnBrk="1" fontAlgn="base" hangingPunct="1">
        <a:spcBef>
          <a:spcPct val="20000"/>
        </a:spcBef>
        <a:spcAft>
          <a:spcPct val="0"/>
        </a:spcAft>
        <a:buClr>
          <a:srgbClr val="FFCC66"/>
        </a:buClr>
        <a:buFont typeface="Wingdings" charset="2"/>
        <a:buBlip>
          <a:blip r:embed="rId15"/>
        </a:buBlip>
        <a:defRPr kumimoji="1" sz="1500">
          <a:solidFill>
            <a:schemeClr val="tx1"/>
          </a:solidFill>
          <a:latin typeface="+mn-lt"/>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533400"/>
            <a:ext cx="7848600" cy="6172200"/>
            <a:chOff x="288" y="480"/>
            <a:chExt cx="5184" cy="3600"/>
          </a:xfrm>
        </p:grpSpPr>
        <p:sp>
          <p:nvSpPr>
            <p:cNvPr id="373763" name="Rectangle 3"/>
            <p:cNvSpPr>
              <a:spLocks noChangeArrowheads="1"/>
            </p:cNvSpPr>
            <p:nvPr/>
          </p:nvSpPr>
          <p:spPr bwMode="auto">
            <a:xfrm>
              <a:off x="288" y="480"/>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solidFill>
                  <a:srgbClr val="000000"/>
                </a:solidFill>
                <a:latin typeface="Arial"/>
                <a:ea typeface="新細明體"/>
              </a:endParaRPr>
            </a:p>
          </p:txBody>
        </p:sp>
        <p:sp>
          <p:nvSpPr>
            <p:cNvPr id="373764" name="Rectangle 4"/>
            <p:cNvSpPr>
              <a:spLocks noChangeArrowheads="1"/>
            </p:cNvSpPr>
            <p:nvPr/>
          </p:nvSpPr>
          <p:spPr bwMode="auto">
            <a:xfrm>
              <a:off x="288" y="4032"/>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solidFill>
                  <a:srgbClr val="000000"/>
                </a:solidFill>
                <a:latin typeface="Arial"/>
                <a:ea typeface="新細明體"/>
              </a:endParaRPr>
            </a:p>
          </p:txBody>
        </p:sp>
      </p:grpSp>
      <p:sp>
        <p:nvSpPr>
          <p:cNvPr id="60421" name="Text Box 5"/>
          <p:cNvSpPr txBox="1">
            <a:spLocks noChangeArrowheads="1"/>
          </p:cNvSpPr>
          <p:nvPr/>
        </p:nvSpPr>
        <p:spPr bwMode="auto">
          <a:xfrm>
            <a:off x="304800" y="136527"/>
            <a:ext cx="7543800" cy="323165"/>
          </a:xfrm>
          <a:prstGeom prst="rect">
            <a:avLst/>
          </a:prstGeom>
          <a:noFill/>
          <a:ln w="9525">
            <a:noFill/>
            <a:miter lim="800000"/>
            <a:headEnd/>
            <a:tailEnd/>
          </a:ln>
        </p:spPr>
        <p:txBody>
          <a:bodyPr>
            <a:spAutoFit/>
          </a:bodyPr>
          <a:lstStyle/>
          <a:p>
            <a:pPr eaLnBrk="0" hangingPunct="0">
              <a:spcBef>
                <a:spcPct val="50000"/>
              </a:spcBef>
            </a:pPr>
            <a:r>
              <a:rPr kumimoji="0" lang="en-US" altLang="zh-TW" sz="1500" i="1">
                <a:solidFill>
                  <a:srgbClr val="061244"/>
                </a:solidFill>
                <a:latin typeface="Arial Black" pitchFamily="34" charset="0"/>
                <a:ea typeface="新細明體" charset="-120"/>
              </a:rPr>
              <a:t>A</a:t>
            </a:r>
            <a:r>
              <a:rPr kumimoji="0" lang="en-US" altLang="zh-TW" sz="1500" i="1">
                <a:solidFill>
                  <a:srgbClr val="0A1D6E"/>
                </a:solidFill>
                <a:latin typeface="Arial Black" pitchFamily="34" charset="0"/>
                <a:ea typeface="新細明體" charset="-120"/>
              </a:rPr>
              <a:t>C</a:t>
            </a:r>
            <a:r>
              <a:rPr kumimoji="0" lang="en-US" altLang="zh-TW" sz="1500" i="1">
                <a:solidFill>
                  <a:srgbClr val="0E2898"/>
                </a:solidFill>
                <a:latin typeface="Arial Black" pitchFamily="34" charset="0"/>
                <a:ea typeface="新細明體" charset="-120"/>
              </a:rPr>
              <a:t>C</a:t>
            </a:r>
            <a:r>
              <a:rPr kumimoji="0" lang="en-US" altLang="zh-TW" sz="1500" i="1">
                <a:solidFill>
                  <a:srgbClr val="1234C2"/>
                </a:solidFill>
                <a:latin typeface="Arial Black" pitchFamily="34" charset="0"/>
                <a:ea typeface="新細明體" charset="-120"/>
              </a:rPr>
              <a:t>E</a:t>
            </a:r>
            <a:r>
              <a:rPr kumimoji="0" lang="en-US" altLang="zh-TW" sz="1500" i="1">
                <a:solidFill>
                  <a:srgbClr val="1840EA"/>
                </a:solidFill>
                <a:latin typeface="Arial Black" pitchFamily="34" charset="0"/>
                <a:ea typeface="新細明體" charset="-120"/>
              </a:rPr>
              <a:t>S</a:t>
            </a:r>
            <a:r>
              <a:rPr kumimoji="0" lang="en-US" altLang="zh-TW" sz="1500" i="1">
                <a:solidFill>
                  <a:srgbClr val="2349EB"/>
                </a:solidFill>
                <a:latin typeface="Arial Black" pitchFamily="34" charset="0"/>
                <a:ea typeface="新細明體" charset="-120"/>
              </a:rPr>
              <a:t>S </a:t>
            </a:r>
            <a:r>
              <a:rPr kumimoji="0" lang="en-US" altLang="zh-TW" sz="1500" i="1">
                <a:solidFill>
                  <a:srgbClr val="4767EF"/>
                </a:solidFill>
                <a:latin typeface="Arial Black" pitchFamily="34" charset="0"/>
                <a:ea typeface="新細明體" charset="-120"/>
              </a:rPr>
              <a:t>I</a:t>
            </a:r>
            <a:r>
              <a:rPr kumimoji="0" lang="en-US" altLang="zh-TW" sz="1500" i="1">
                <a:solidFill>
                  <a:srgbClr val="6781F1"/>
                </a:solidFill>
                <a:latin typeface="Arial Black" pitchFamily="34" charset="0"/>
                <a:ea typeface="新細明體" charset="-120"/>
              </a:rPr>
              <a:t>C</a:t>
            </a:r>
            <a:r>
              <a:rPr kumimoji="0" lang="en-US" altLang="zh-TW" sz="1500" i="1">
                <a:solidFill>
                  <a:srgbClr val="3558ED"/>
                </a:solidFill>
                <a:latin typeface="Arial Black" pitchFamily="34" charset="0"/>
                <a:ea typeface="新細明體" charset="-120"/>
              </a:rPr>
              <a:t> </a:t>
            </a:r>
            <a:r>
              <a:rPr kumimoji="0" lang="en-US" altLang="zh-TW" sz="1500" i="1">
                <a:solidFill>
                  <a:srgbClr val="869BF4"/>
                </a:solidFill>
                <a:latin typeface="Arial Black" pitchFamily="34" charset="0"/>
                <a:ea typeface="新細明體" charset="-120"/>
              </a:rPr>
              <a:t>L</a:t>
            </a:r>
            <a:r>
              <a:rPr kumimoji="0" lang="en-US" altLang="zh-TW" sz="1500" i="1">
                <a:solidFill>
                  <a:srgbClr val="A7B6F7"/>
                </a:solidFill>
                <a:latin typeface="Arial Black" pitchFamily="34" charset="0"/>
                <a:ea typeface="新細明體" charset="-120"/>
              </a:rPr>
              <a:t>A</a:t>
            </a:r>
            <a:r>
              <a:rPr kumimoji="0" lang="en-US" altLang="zh-TW" sz="1500" i="1">
                <a:solidFill>
                  <a:srgbClr val="CDD6FB"/>
                </a:solidFill>
                <a:latin typeface="Arial Black" pitchFamily="34" charset="0"/>
                <a:ea typeface="新細明體" charset="-120"/>
              </a:rPr>
              <a:t>B</a:t>
            </a:r>
            <a:r>
              <a:rPr kumimoji="0" lang="en-US" altLang="zh-TW" sz="1500" i="1">
                <a:solidFill>
                  <a:srgbClr val="000000"/>
                </a:solidFill>
                <a:latin typeface="Arial Black" pitchFamily="34" charset="0"/>
                <a:ea typeface="新細明體" charset="-120"/>
              </a:rPr>
              <a:t>               </a:t>
            </a:r>
            <a:r>
              <a:rPr kumimoji="0" lang="en-US" altLang="zh-TW" sz="900" i="1">
                <a:solidFill>
                  <a:srgbClr val="000000"/>
                </a:solidFill>
                <a:latin typeface="Arial Black" pitchFamily="34" charset="0"/>
                <a:ea typeface="新細明體" charset="-120"/>
              </a:rPr>
              <a:t> </a:t>
            </a:r>
            <a:r>
              <a:rPr kumimoji="0" lang="en-US" altLang="zh-TW" sz="900" b="1" i="1">
                <a:solidFill>
                  <a:srgbClr val="303030"/>
                </a:solidFill>
                <a:ea typeface="新細明體" charset="-120"/>
                <a:cs typeface="Arial" charset="0"/>
              </a:rPr>
              <a:t>Graduate Institute of Electronics Engineering, NTU</a:t>
            </a:r>
          </a:p>
        </p:txBody>
      </p:sp>
      <p:pic>
        <p:nvPicPr>
          <p:cNvPr id="60422" name="Picture 6" descr="Ntulogo3"/>
          <p:cNvPicPr>
            <a:picLocks noChangeAspect="1" noChangeArrowheads="1"/>
          </p:cNvPicPr>
          <p:nvPr/>
        </p:nvPicPr>
        <p:blipFill>
          <a:blip r:embed="rId13"/>
          <a:srcRect/>
          <a:stretch>
            <a:fillRect/>
          </a:stretch>
        </p:blipFill>
        <p:spPr bwMode="auto">
          <a:xfrm>
            <a:off x="8288338" y="2"/>
            <a:ext cx="779462" cy="760413"/>
          </a:xfrm>
          <a:prstGeom prst="rect">
            <a:avLst/>
          </a:prstGeom>
          <a:noFill/>
          <a:ln w="9525">
            <a:noFill/>
            <a:miter lim="800000"/>
            <a:headEnd/>
            <a:tailEnd/>
          </a:ln>
        </p:spPr>
      </p:pic>
      <p:sp>
        <p:nvSpPr>
          <p:cNvPr id="60423" name="Rectangle 7"/>
          <p:cNvSpPr>
            <a:spLocks noGrp="1" noChangeArrowheads="1"/>
          </p:cNvSpPr>
          <p:nvPr>
            <p:ph type="title"/>
          </p:nvPr>
        </p:nvSpPr>
        <p:spPr bwMode="auto">
          <a:xfrm>
            <a:off x="381000" y="762000"/>
            <a:ext cx="83820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TW" altLang="zh-TW"/>
          </a:p>
        </p:txBody>
      </p:sp>
      <p:sp>
        <p:nvSpPr>
          <p:cNvPr id="60424" name="Rectangle 8"/>
          <p:cNvSpPr>
            <a:spLocks noGrp="1" noChangeArrowheads="1"/>
          </p:cNvSpPr>
          <p:nvPr>
            <p:ph type="body" idx="1"/>
          </p:nvPr>
        </p:nvSpPr>
        <p:spPr bwMode="auto">
          <a:xfrm>
            <a:off x="609600" y="1676400"/>
            <a:ext cx="80025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0425" name="Rectangle 9"/>
          <p:cNvSpPr>
            <a:spLocks noChangeArrowheads="1"/>
          </p:cNvSpPr>
          <p:nvPr/>
        </p:nvSpPr>
        <p:spPr bwMode="auto">
          <a:xfrm>
            <a:off x="8316913" y="6491288"/>
            <a:ext cx="620683" cy="369332"/>
          </a:xfrm>
          <a:prstGeom prst="rect">
            <a:avLst/>
          </a:prstGeom>
          <a:noFill/>
          <a:ln w="9525">
            <a:noFill/>
            <a:miter lim="800000"/>
            <a:headEnd/>
            <a:tailEnd/>
          </a:ln>
        </p:spPr>
        <p:txBody>
          <a:bodyPr wrap="none">
            <a:spAutoFit/>
          </a:bodyPr>
          <a:lstStyle/>
          <a:p>
            <a:pPr eaLnBrk="0" hangingPunct="0"/>
            <a:r>
              <a:rPr kumimoji="0" lang="en-US" altLang="zh-TW">
                <a:solidFill>
                  <a:srgbClr val="000000"/>
                </a:solidFill>
                <a:ea typeface="新細明體" charset="-120"/>
              </a:rPr>
              <a:t>P</a:t>
            </a:r>
            <a:fld id="{C86545E2-EEFB-4DC4-8865-69F029E42BB0}" type="slidenum">
              <a:rPr kumimoji="0" lang="en-US" altLang="zh-TW">
                <a:solidFill>
                  <a:srgbClr val="000000"/>
                </a:solidFill>
                <a:ea typeface="新細明體" charset="-120"/>
              </a:rPr>
              <a:pPr eaLnBrk="0" hangingPunct="0"/>
              <a:t>‹#›</a:t>
            </a:fld>
            <a:endParaRPr kumimoji="0" lang="en-US" altLang="zh-TW">
              <a:solidFill>
                <a:srgbClr val="000000"/>
              </a:solidFill>
              <a:ea typeface="新細明體" charset="-120"/>
            </a:endParaRPr>
          </a:p>
        </p:txBody>
      </p:sp>
    </p:spTree>
    <p:extLst>
      <p:ext uri="{BB962C8B-B14F-4D97-AF65-F5344CB8AC3E}">
        <p14:creationId xmlns:p14="http://schemas.microsoft.com/office/powerpoint/2010/main" val="322328630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fontAlgn="base" hangingPunct="1">
        <a:spcBef>
          <a:spcPct val="0"/>
        </a:spcBef>
        <a:spcAft>
          <a:spcPct val="0"/>
        </a:spcAft>
        <a:defRPr kumimoji="1" sz="2400" b="1">
          <a:solidFill>
            <a:schemeClr val="tx2"/>
          </a:solidFill>
          <a:latin typeface="+mj-lt"/>
          <a:ea typeface="+mj-ea"/>
          <a:cs typeface="+mj-cs"/>
        </a:defRPr>
      </a:lvl1pPr>
      <a:lvl2pPr algn="ctr" rtl="0" eaLnBrk="1" fontAlgn="base" hangingPunct="1">
        <a:spcBef>
          <a:spcPct val="0"/>
        </a:spcBef>
        <a:spcAft>
          <a:spcPct val="0"/>
        </a:spcAft>
        <a:defRPr kumimoji="1" sz="2400" b="1">
          <a:solidFill>
            <a:schemeClr val="tx2"/>
          </a:solidFill>
          <a:latin typeface="Arial" charset="0"/>
          <a:ea typeface="新細明體" charset="-120"/>
        </a:defRPr>
      </a:lvl2pPr>
      <a:lvl3pPr algn="ctr" rtl="0" eaLnBrk="1" fontAlgn="base" hangingPunct="1">
        <a:spcBef>
          <a:spcPct val="0"/>
        </a:spcBef>
        <a:spcAft>
          <a:spcPct val="0"/>
        </a:spcAft>
        <a:defRPr kumimoji="1" sz="2400" b="1">
          <a:solidFill>
            <a:schemeClr val="tx2"/>
          </a:solidFill>
          <a:latin typeface="Arial" charset="0"/>
          <a:ea typeface="新細明體" charset="-120"/>
        </a:defRPr>
      </a:lvl3pPr>
      <a:lvl4pPr algn="ctr" rtl="0" eaLnBrk="1" fontAlgn="base" hangingPunct="1">
        <a:spcBef>
          <a:spcPct val="0"/>
        </a:spcBef>
        <a:spcAft>
          <a:spcPct val="0"/>
        </a:spcAft>
        <a:defRPr kumimoji="1" sz="2400" b="1">
          <a:solidFill>
            <a:schemeClr val="tx2"/>
          </a:solidFill>
          <a:latin typeface="Arial" charset="0"/>
          <a:ea typeface="新細明體" charset="-120"/>
        </a:defRPr>
      </a:lvl4pPr>
      <a:lvl5pPr algn="ctr" rtl="0" eaLnBrk="1" fontAlgn="base" hangingPunct="1">
        <a:spcBef>
          <a:spcPct val="0"/>
        </a:spcBef>
        <a:spcAft>
          <a:spcPct val="0"/>
        </a:spcAft>
        <a:defRPr kumimoji="1" sz="2400" b="1">
          <a:solidFill>
            <a:schemeClr val="tx2"/>
          </a:solidFill>
          <a:latin typeface="Arial" charset="0"/>
          <a:ea typeface="新細明體" charset="-120"/>
        </a:defRPr>
      </a:lvl5pPr>
      <a:lvl6pPr marL="342900" algn="ctr" rtl="0" eaLnBrk="1" fontAlgn="base" hangingPunct="1">
        <a:spcBef>
          <a:spcPct val="0"/>
        </a:spcBef>
        <a:spcAft>
          <a:spcPct val="0"/>
        </a:spcAft>
        <a:defRPr kumimoji="1" sz="2400" b="1">
          <a:solidFill>
            <a:schemeClr val="tx2"/>
          </a:solidFill>
          <a:latin typeface="Arial" charset="0"/>
          <a:ea typeface="新細明體" charset="-120"/>
        </a:defRPr>
      </a:lvl6pPr>
      <a:lvl7pPr marL="685800" algn="ctr" rtl="0" eaLnBrk="1" fontAlgn="base" hangingPunct="1">
        <a:spcBef>
          <a:spcPct val="0"/>
        </a:spcBef>
        <a:spcAft>
          <a:spcPct val="0"/>
        </a:spcAft>
        <a:defRPr kumimoji="1" sz="2400" b="1">
          <a:solidFill>
            <a:schemeClr val="tx2"/>
          </a:solidFill>
          <a:latin typeface="Arial" charset="0"/>
          <a:ea typeface="新細明體" charset="-120"/>
        </a:defRPr>
      </a:lvl7pPr>
      <a:lvl8pPr marL="1028700" algn="ctr" rtl="0" eaLnBrk="1" fontAlgn="base" hangingPunct="1">
        <a:spcBef>
          <a:spcPct val="0"/>
        </a:spcBef>
        <a:spcAft>
          <a:spcPct val="0"/>
        </a:spcAft>
        <a:defRPr kumimoji="1" sz="2400" b="1">
          <a:solidFill>
            <a:schemeClr val="tx2"/>
          </a:solidFill>
          <a:latin typeface="Arial" charset="0"/>
          <a:ea typeface="新細明體" charset="-120"/>
        </a:defRPr>
      </a:lvl8pPr>
      <a:lvl9pPr marL="1371600" algn="ctr" rtl="0" eaLnBrk="1" fontAlgn="base" hangingPunct="1">
        <a:spcBef>
          <a:spcPct val="0"/>
        </a:spcBef>
        <a:spcAft>
          <a:spcPct val="0"/>
        </a:spcAft>
        <a:defRPr kumimoji="1" sz="2400" b="1">
          <a:solidFill>
            <a:schemeClr val="tx2"/>
          </a:solidFill>
          <a:latin typeface="Arial" charset="0"/>
          <a:ea typeface="新細明體" charset="-120"/>
        </a:defRPr>
      </a:lvl9pPr>
    </p:titleStyle>
    <p:bodyStyle>
      <a:lvl1pPr marL="257175" indent="-257175" algn="l" rtl="0" eaLnBrk="1" fontAlgn="base" hangingPunct="1">
        <a:spcBef>
          <a:spcPct val="20000"/>
        </a:spcBef>
        <a:spcAft>
          <a:spcPct val="0"/>
        </a:spcAft>
        <a:buClr>
          <a:schemeClr val="accent2"/>
        </a:buClr>
        <a:buFont typeface="Wingdings" pitchFamily="2" charset="2"/>
        <a:buChar char="v"/>
        <a:defRPr kumimoji="1" sz="1800">
          <a:solidFill>
            <a:schemeClr val="tx1"/>
          </a:solidFill>
          <a:latin typeface="+mn-lt"/>
          <a:ea typeface="+mn-ea"/>
          <a:cs typeface="+mn-cs"/>
        </a:defRPr>
      </a:lvl1pPr>
      <a:lvl2pPr marL="557213" indent="-214313" algn="l" rtl="0" eaLnBrk="1" fontAlgn="base" hangingPunct="1">
        <a:spcBef>
          <a:spcPct val="20000"/>
        </a:spcBef>
        <a:spcAft>
          <a:spcPct val="0"/>
        </a:spcAft>
        <a:buClr>
          <a:srgbClr val="FF0000"/>
        </a:buClr>
        <a:buFont typeface="Wingdings" pitchFamily="2" charset="2"/>
        <a:buChar char="v"/>
        <a:defRPr kumimoji="1" sz="1500">
          <a:solidFill>
            <a:schemeClr val="tx1"/>
          </a:solidFill>
          <a:latin typeface="+mn-lt"/>
          <a:ea typeface="+mn-ea"/>
        </a:defRPr>
      </a:lvl2pPr>
      <a:lvl3pPr marL="857250" indent="-171450" algn="l" rtl="0" eaLnBrk="1" fontAlgn="base" hangingPunct="1">
        <a:spcBef>
          <a:spcPct val="20000"/>
        </a:spcBef>
        <a:spcAft>
          <a:spcPct val="0"/>
        </a:spcAft>
        <a:buClr>
          <a:schemeClr val="accent2"/>
        </a:buClr>
        <a:buFont typeface="Wingdings" pitchFamily="2" charset="2"/>
        <a:buChar char="Ø"/>
        <a:defRPr kumimoji="1" sz="1500">
          <a:solidFill>
            <a:schemeClr val="tx1"/>
          </a:solidFill>
          <a:latin typeface="+mn-lt"/>
          <a:ea typeface="+mn-ea"/>
        </a:defRPr>
      </a:lvl3pPr>
      <a:lvl4pPr marL="1200150" indent="-171450" algn="l" rtl="0" eaLnBrk="1" fontAlgn="base" hangingPunct="1">
        <a:spcBef>
          <a:spcPct val="20000"/>
        </a:spcBef>
        <a:spcAft>
          <a:spcPct val="0"/>
        </a:spcAft>
        <a:buClr>
          <a:srgbClr val="FFFF00"/>
        </a:buClr>
        <a:buFont typeface="Wingdings" pitchFamily="2" charset="2"/>
        <a:buBlip>
          <a:blip r:embed="rId14"/>
        </a:buBlip>
        <a:defRPr kumimoji="1" sz="1500">
          <a:solidFill>
            <a:schemeClr val="tx1"/>
          </a:solidFill>
          <a:latin typeface="+mn-lt"/>
          <a:ea typeface="+mn-ea"/>
        </a:defRPr>
      </a:lvl4pPr>
      <a:lvl5pPr marL="1543050" indent="-171450" algn="l" rtl="0" eaLnBrk="1" fontAlgn="base" hangingPunct="1">
        <a:spcBef>
          <a:spcPct val="20000"/>
        </a:spcBef>
        <a:spcAft>
          <a:spcPct val="0"/>
        </a:spcAft>
        <a:buClr>
          <a:srgbClr val="FFCC66"/>
        </a:buClr>
        <a:buFont typeface="Wingdings" pitchFamily="2" charset="2"/>
        <a:buBlip>
          <a:blip r:embed="rId15"/>
        </a:buBlip>
        <a:defRPr kumimoji="1" sz="1500">
          <a:solidFill>
            <a:schemeClr val="tx1"/>
          </a:solidFill>
          <a:latin typeface="+mn-lt"/>
          <a:ea typeface="+mn-ea"/>
        </a:defRPr>
      </a:lvl5pPr>
      <a:lvl6pPr marL="1885950" indent="-171450" algn="l" rtl="0" eaLnBrk="1" fontAlgn="base" hangingPunct="1">
        <a:spcBef>
          <a:spcPct val="20000"/>
        </a:spcBef>
        <a:spcAft>
          <a:spcPct val="0"/>
        </a:spcAft>
        <a:buClr>
          <a:srgbClr val="FFCC66"/>
        </a:buClr>
        <a:buFont typeface="Wingdings" pitchFamily="2" charset="2"/>
        <a:buBlip>
          <a:blip r:embed="rId15"/>
        </a:buBlip>
        <a:defRPr kumimoji="1" sz="1500">
          <a:solidFill>
            <a:schemeClr val="tx1"/>
          </a:solidFill>
          <a:latin typeface="+mn-lt"/>
          <a:ea typeface="+mn-ea"/>
        </a:defRPr>
      </a:lvl6pPr>
      <a:lvl7pPr marL="2228850" indent="-171450" algn="l" rtl="0" eaLnBrk="1" fontAlgn="base" hangingPunct="1">
        <a:spcBef>
          <a:spcPct val="20000"/>
        </a:spcBef>
        <a:spcAft>
          <a:spcPct val="0"/>
        </a:spcAft>
        <a:buClr>
          <a:srgbClr val="FFCC66"/>
        </a:buClr>
        <a:buFont typeface="Wingdings" pitchFamily="2" charset="2"/>
        <a:buBlip>
          <a:blip r:embed="rId15"/>
        </a:buBlip>
        <a:defRPr kumimoji="1" sz="1500">
          <a:solidFill>
            <a:schemeClr val="tx1"/>
          </a:solidFill>
          <a:latin typeface="+mn-lt"/>
          <a:ea typeface="+mn-ea"/>
        </a:defRPr>
      </a:lvl7pPr>
      <a:lvl8pPr marL="2571750" indent="-171450" algn="l" rtl="0" eaLnBrk="1" fontAlgn="base" hangingPunct="1">
        <a:spcBef>
          <a:spcPct val="20000"/>
        </a:spcBef>
        <a:spcAft>
          <a:spcPct val="0"/>
        </a:spcAft>
        <a:buClr>
          <a:srgbClr val="FFCC66"/>
        </a:buClr>
        <a:buFont typeface="Wingdings" pitchFamily="2" charset="2"/>
        <a:buBlip>
          <a:blip r:embed="rId15"/>
        </a:buBlip>
        <a:defRPr kumimoji="1" sz="1500">
          <a:solidFill>
            <a:schemeClr val="tx1"/>
          </a:solidFill>
          <a:latin typeface="+mn-lt"/>
          <a:ea typeface="+mn-ea"/>
        </a:defRPr>
      </a:lvl8pPr>
      <a:lvl9pPr marL="2914650" indent="-171450" algn="l" rtl="0" eaLnBrk="1" fontAlgn="base" hangingPunct="1">
        <a:spcBef>
          <a:spcPct val="20000"/>
        </a:spcBef>
        <a:spcAft>
          <a:spcPct val="0"/>
        </a:spcAft>
        <a:buClr>
          <a:srgbClr val="FFCC66"/>
        </a:buClr>
        <a:buFont typeface="Wingdings" pitchFamily="2" charset="2"/>
        <a:buBlip>
          <a:blip r:embed="rId15"/>
        </a:buBlip>
        <a:defRPr kumimoji="1" sz="1500">
          <a:solidFill>
            <a:schemeClr val="tx1"/>
          </a:solidFill>
          <a:latin typeface="+mn-lt"/>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152402"/>
            <a:ext cx="8070850" cy="6842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2051" name="Rectangle 3"/>
          <p:cNvSpPr>
            <a:spLocks noGrp="1" noChangeArrowheads="1"/>
          </p:cNvSpPr>
          <p:nvPr>
            <p:ph type="body" idx="1"/>
          </p:nvPr>
        </p:nvSpPr>
        <p:spPr bwMode="auto">
          <a:xfrm>
            <a:off x="539751" y="981077"/>
            <a:ext cx="8135938" cy="5287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25988" name="Rectangle 4"/>
          <p:cNvSpPr>
            <a:spLocks noGrp="1" noChangeArrowheads="1"/>
          </p:cNvSpPr>
          <p:nvPr>
            <p:ph type="sldNum" sz="quarter" idx="4"/>
          </p:nvPr>
        </p:nvSpPr>
        <p:spPr bwMode="auto">
          <a:xfrm>
            <a:off x="3720583" y="6346825"/>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900">
                <a:ea typeface="新細明體" pitchFamily="18" charset="-120"/>
              </a:defRPr>
            </a:lvl1pPr>
          </a:lstStyle>
          <a:p>
            <a:pPr>
              <a:defRPr/>
            </a:pPr>
            <a:fld id="{B7B1E775-0B96-40A8-8227-29B88E58C56A}" type="slidenum">
              <a:rPr lang="en-US" altLang="zh-TW" smtClean="0">
                <a:solidFill>
                  <a:srgbClr val="000000"/>
                </a:solidFill>
                <a:latin typeface="Tahoma" pitchFamily="34" charset="0"/>
              </a:rPr>
              <a:pPr>
                <a:defRPr/>
              </a:pPr>
              <a:t>‹#›</a:t>
            </a:fld>
            <a:endParaRPr lang="en-US" altLang="zh-TW" dirty="0">
              <a:solidFill>
                <a:srgbClr val="000000"/>
              </a:solidFill>
              <a:latin typeface="Tahoma" pitchFamily="34" charset="0"/>
            </a:endParaRPr>
          </a:p>
        </p:txBody>
      </p:sp>
      <p:sp>
        <p:nvSpPr>
          <p:cNvPr id="425989" name="Rectangle 5"/>
          <p:cNvSpPr>
            <a:spLocks noChangeArrowheads="1"/>
          </p:cNvSpPr>
          <p:nvPr/>
        </p:nvSpPr>
        <p:spPr bwMode="gray">
          <a:xfrm>
            <a:off x="468314" y="865188"/>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zh-TW" sz="1800">
              <a:solidFill>
                <a:srgbClr val="000000"/>
              </a:solidFill>
              <a:latin typeface="Tahoma" pitchFamily="34" charset="0"/>
            </a:endParaRPr>
          </a:p>
        </p:txBody>
      </p:sp>
      <p:pic>
        <p:nvPicPr>
          <p:cNvPr id="2" name="圖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8439" y="6292850"/>
            <a:ext cx="2146300" cy="565150"/>
          </a:xfrm>
          <a:prstGeom prst="rect">
            <a:avLst/>
          </a:prstGeom>
        </p:spPr>
      </p:pic>
    </p:spTree>
    <p:extLst>
      <p:ext uri="{BB962C8B-B14F-4D97-AF65-F5344CB8AC3E}">
        <p14:creationId xmlns:p14="http://schemas.microsoft.com/office/powerpoint/2010/main" val="235455461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hf hdr="0" ftr="0" dt="0"/>
  <p:txStyles>
    <p:titleStyle>
      <a:lvl1pPr algn="ctr" rtl="0" eaLnBrk="1" fontAlgn="base" hangingPunct="1">
        <a:spcBef>
          <a:spcPct val="0"/>
        </a:spcBef>
        <a:spcAft>
          <a:spcPct val="0"/>
        </a:spcAft>
        <a:defRPr kumimoji="1" sz="2100" b="1">
          <a:solidFill>
            <a:schemeClr val="tx2"/>
          </a:solidFill>
          <a:latin typeface="+mj-lt"/>
          <a:ea typeface="+mj-ea"/>
          <a:cs typeface="+mj-cs"/>
        </a:defRPr>
      </a:lvl1pPr>
      <a:lvl2pPr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2pPr>
      <a:lvl3pPr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3pPr>
      <a:lvl4pPr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4pPr>
      <a:lvl5pPr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5pPr>
      <a:lvl6pPr marL="342900"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6pPr>
      <a:lvl7pPr marL="685800"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7pPr>
      <a:lvl8pPr marL="1028700"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8pPr>
      <a:lvl9pPr marL="1371600"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9pPr>
    </p:titleStyle>
    <p:bodyStyle>
      <a:lvl1pPr marL="257175" indent="-257175" algn="l" rtl="0" eaLnBrk="1" fontAlgn="base" hangingPunct="1">
        <a:spcBef>
          <a:spcPct val="20000"/>
        </a:spcBef>
        <a:spcAft>
          <a:spcPct val="0"/>
        </a:spcAft>
        <a:buClr>
          <a:schemeClr val="tx1"/>
        </a:buClr>
        <a:buSzPct val="120000"/>
        <a:buFont typeface="標楷體" pitchFamily="65" charset="-120"/>
        <a:buChar char="․"/>
        <a:defRPr kumimoji="1" sz="1800">
          <a:solidFill>
            <a:schemeClr val="tx1"/>
          </a:solidFill>
          <a:latin typeface="+mn-lt"/>
          <a:ea typeface="+mn-ea"/>
          <a:cs typeface="+mn-cs"/>
        </a:defRPr>
      </a:lvl1pPr>
      <a:lvl2pPr marL="557213" indent="-214313" algn="l" rtl="0" eaLnBrk="1" fontAlgn="base" hangingPunct="1">
        <a:spcBef>
          <a:spcPct val="20000"/>
        </a:spcBef>
        <a:spcAft>
          <a:spcPct val="0"/>
        </a:spcAft>
        <a:buClr>
          <a:srgbClr val="000099"/>
        </a:buClr>
        <a:buSzPct val="55000"/>
        <a:buFont typeface="Symbol" pitchFamily="18" charset="2"/>
        <a:buChar char="¾"/>
        <a:defRPr kumimoji="1" sz="1500">
          <a:solidFill>
            <a:srgbClr val="000099"/>
          </a:solidFill>
          <a:latin typeface="+mn-lt"/>
          <a:ea typeface="+mn-ea"/>
        </a:defRPr>
      </a:lvl2pPr>
      <a:lvl3pPr marL="857250" indent="-171450" algn="l" rtl="0" eaLnBrk="1" fontAlgn="base" hangingPunct="1">
        <a:spcBef>
          <a:spcPct val="20000"/>
        </a:spcBef>
        <a:spcAft>
          <a:spcPct val="0"/>
        </a:spcAft>
        <a:buClr>
          <a:srgbClr val="003300"/>
        </a:buClr>
        <a:buSzPct val="50000"/>
        <a:buFont typeface="Wingdings" pitchFamily="2" charset="2"/>
        <a:buChar char="n"/>
        <a:defRPr kumimoji="1" sz="1800">
          <a:solidFill>
            <a:srgbClr val="003300"/>
          </a:solidFill>
          <a:latin typeface="+mn-lt"/>
          <a:ea typeface="+mn-ea"/>
        </a:defRPr>
      </a:lvl3pPr>
      <a:lvl4pPr marL="1200150" indent="-171450" algn="l" rtl="0" eaLnBrk="1" fontAlgn="base" hangingPunct="1">
        <a:spcBef>
          <a:spcPct val="20000"/>
        </a:spcBef>
        <a:spcAft>
          <a:spcPct val="0"/>
        </a:spcAft>
        <a:buClr>
          <a:srgbClr val="990000"/>
        </a:buClr>
        <a:buSzPct val="55000"/>
        <a:buFont typeface="Wingdings" pitchFamily="2" charset="2"/>
        <a:buChar char="n"/>
        <a:defRPr kumimoji="1" sz="1500">
          <a:solidFill>
            <a:srgbClr val="990000"/>
          </a:solidFill>
          <a:latin typeface="+mn-lt"/>
          <a:ea typeface="+mn-ea"/>
        </a:defRPr>
      </a:lvl4pPr>
      <a:lvl5pPr marL="1543050" indent="-171450" algn="l" rtl="0" eaLnBrk="1" fontAlgn="base" hangingPunct="1">
        <a:spcBef>
          <a:spcPct val="20000"/>
        </a:spcBef>
        <a:spcAft>
          <a:spcPct val="0"/>
        </a:spcAft>
        <a:buClr>
          <a:srgbClr val="000066"/>
        </a:buClr>
        <a:buSzPct val="50000"/>
        <a:buFont typeface="Wingdings" pitchFamily="2" charset="2"/>
        <a:buChar char="n"/>
        <a:defRPr kumimoji="1" sz="1500">
          <a:solidFill>
            <a:schemeClr val="tx1"/>
          </a:solidFill>
          <a:latin typeface="+mn-lt"/>
          <a:ea typeface="+mn-ea"/>
        </a:defRPr>
      </a:lvl5pPr>
      <a:lvl6pPr marL="1885950" indent="-171450" algn="l" rtl="0" eaLnBrk="1" fontAlgn="base" hangingPunct="1">
        <a:spcBef>
          <a:spcPct val="20000"/>
        </a:spcBef>
        <a:spcAft>
          <a:spcPct val="0"/>
        </a:spcAft>
        <a:buClr>
          <a:srgbClr val="000066"/>
        </a:buClr>
        <a:buSzPct val="50000"/>
        <a:buFont typeface="Wingdings" pitchFamily="2" charset="2"/>
        <a:buChar char="n"/>
        <a:defRPr kumimoji="1" sz="1500">
          <a:solidFill>
            <a:schemeClr val="tx1"/>
          </a:solidFill>
          <a:latin typeface="+mn-lt"/>
          <a:ea typeface="+mn-ea"/>
        </a:defRPr>
      </a:lvl6pPr>
      <a:lvl7pPr marL="2228850" indent="-171450" algn="l" rtl="0" eaLnBrk="1" fontAlgn="base" hangingPunct="1">
        <a:spcBef>
          <a:spcPct val="20000"/>
        </a:spcBef>
        <a:spcAft>
          <a:spcPct val="0"/>
        </a:spcAft>
        <a:buClr>
          <a:srgbClr val="000066"/>
        </a:buClr>
        <a:buSzPct val="50000"/>
        <a:buFont typeface="Wingdings" pitchFamily="2" charset="2"/>
        <a:buChar char="n"/>
        <a:defRPr kumimoji="1" sz="1500">
          <a:solidFill>
            <a:schemeClr val="tx1"/>
          </a:solidFill>
          <a:latin typeface="+mn-lt"/>
          <a:ea typeface="+mn-ea"/>
        </a:defRPr>
      </a:lvl7pPr>
      <a:lvl8pPr marL="2571750" indent="-171450" algn="l" rtl="0" eaLnBrk="1" fontAlgn="base" hangingPunct="1">
        <a:spcBef>
          <a:spcPct val="20000"/>
        </a:spcBef>
        <a:spcAft>
          <a:spcPct val="0"/>
        </a:spcAft>
        <a:buClr>
          <a:srgbClr val="000066"/>
        </a:buClr>
        <a:buSzPct val="50000"/>
        <a:buFont typeface="Wingdings" pitchFamily="2" charset="2"/>
        <a:buChar char="n"/>
        <a:defRPr kumimoji="1" sz="1500">
          <a:solidFill>
            <a:schemeClr val="tx1"/>
          </a:solidFill>
          <a:latin typeface="+mn-lt"/>
          <a:ea typeface="+mn-ea"/>
        </a:defRPr>
      </a:lvl8pPr>
      <a:lvl9pPr marL="2914650" indent="-171450" algn="l" rtl="0" eaLnBrk="1" fontAlgn="base" hangingPunct="1">
        <a:spcBef>
          <a:spcPct val="20000"/>
        </a:spcBef>
        <a:spcAft>
          <a:spcPct val="0"/>
        </a:spcAft>
        <a:buClr>
          <a:srgbClr val="000066"/>
        </a:buClr>
        <a:buSzPct val="50000"/>
        <a:buFont typeface="Wingdings" pitchFamily="2" charset="2"/>
        <a:buChar char="n"/>
        <a:defRPr kumimoji="1" sz="1500">
          <a:solidFill>
            <a:schemeClr val="tx1"/>
          </a:solidFill>
          <a:latin typeface="+mn-lt"/>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457200" y="762000"/>
            <a:ext cx="8229600" cy="5715000"/>
            <a:chOff x="288" y="480"/>
            <a:chExt cx="5184" cy="3600"/>
          </a:xfrm>
        </p:grpSpPr>
        <p:sp>
          <p:nvSpPr>
            <p:cNvPr id="106499" name="Rectangle 3"/>
            <p:cNvSpPr>
              <a:spLocks noChangeArrowheads="1"/>
            </p:cNvSpPr>
            <p:nvPr/>
          </p:nvSpPr>
          <p:spPr bwMode="auto">
            <a:xfrm>
              <a:off x="288" y="480"/>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1800">
                <a:solidFill>
                  <a:srgbClr val="000000"/>
                </a:solidFill>
                <a:latin typeface="Times New Roman" pitchFamily="18" charset="0"/>
              </a:endParaRPr>
            </a:p>
          </p:txBody>
        </p:sp>
        <p:sp>
          <p:nvSpPr>
            <p:cNvPr id="106500" name="Rectangle 4"/>
            <p:cNvSpPr>
              <a:spLocks noChangeArrowheads="1"/>
            </p:cNvSpPr>
            <p:nvPr/>
          </p:nvSpPr>
          <p:spPr bwMode="auto">
            <a:xfrm>
              <a:off x="288" y="4032"/>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1800">
                <a:solidFill>
                  <a:srgbClr val="000000"/>
                </a:solidFill>
                <a:latin typeface="Times New Roman" pitchFamily="18" charset="0"/>
              </a:endParaRPr>
            </a:p>
          </p:txBody>
        </p:sp>
      </p:grpSp>
      <p:sp>
        <p:nvSpPr>
          <p:cNvPr id="106501" name="Text Box 5"/>
          <p:cNvSpPr txBox="1">
            <a:spLocks noChangeArrowheads="1"/>
          </p:cNvSpPr>
          <p:nvPr/>
        </p:nvSpPr>
        <p:spPr bwMode="auto">
          <a:xfrm>
            <a:off x="457200" y="381002"/>
            <a:ext cx="7391400" cy="323165"/>
          </a:xfrm>
          <a:prstGeom prst="rect">
            <a:avLst/>
          </a:prstGeom>
          <a:noFill/>
          <a:ln w="9525">
            <a:noFill/>
            <a:miter lim="800000"/>
            <a:headEnd/>
            <a:tailEnd/>
          </a:ln>
          <a:effectLst/>
        </p:spPr>
        <p:txBody>
          <a:bodyPr>
            <a:spAutoFit/>
          </a:bodyPr>
          <a:lstStyle/>
          <a:p>
            <a:pPr eaLnBrk="0" hangingPunct="0">
              <a:spcBef>
                <a:spcPct val="50000"/>
              </a:spcBef>
              <a:defRPr/>
            </a:pPr>
            <a:r>
              <a:rPr kumimoji="0" lang="en-US" altLang="zh-TW" sz="1500" i="1">
                <a:solidFill>
                  <a:srgbClr val="061244"/>
                </a:solidFill>
                <a:latin typeface="Arial Black" pitchFamily="34" charset="0"/>
              </a:rPr>
              <a:t>A</a:t>
            </a:r>
            <a:r>
              <a:rPr kumimoji="0" lang="en-US" altLang="zh-TW" sz="1500" i="1">
                <a:solidFill>
                  <a:srgbClr val="0A1D6E"/>
                </a:solidFill>
                <a:latin typeface="Arial Black" pitchFamily="34" charset="0"/>
              </a:rPr>
              <a:t>C</a:t>
            </a:r>
            <a:r>
              <a:rPr kumimoji="0" lang="en-US" altLang="zh-TW" sz="1500" i="1">
                <a:solidFill>
                  <a:srgbClr val="0E2898"/>
                </a:solidFill>
                <a:latin typeface="Arial Black" pitchFamily="34" charset="0"/>
              </a:rPr>
              <a:t>C</a:t>
            </a:r>
            <a:r>
              <a:rPr kumimoji="0" lang="en-US" altLang="zh-TW" sz="1500" i="1">
                <a:solidFill>
                  <a:srgbClr val="1234C2"/>
                </a:solidFill>
                <a:latin typeface="Arial Black" pitchFamily="34" charset="0"/>
              </a:rPr>
              <a:t>E</a:t>
            </a:r>
            <a:r>
              <a:rPr kumimoji="0" lang="en-US" altLang="zh-TW" sz="1500" i="1">
                <a:solidFill>
                  <a:srgbClr val="1840EA"/>
                </a:solidFill>
                <a:latin typeface="Arial Black" pitchFamily="34" charset="0"/>
              </a:rPr>
              <a:t>S</a:t>
            </a:r>
            <a:r>
              <a:rPr kumimoji="0" lang="en-US" altLang="zh-TW" sz="1500" i="1">
                <a:solidFill>
                  <a:srgbClr val="2349EB"/>
                </a:solidFill>
                <a:latin typeface="Arial Black" pitchFamily="34" charset="0"/>
              </a:rPr>
              <a:t>S </a:t>
            </a:r>
            <a:r>
              <a:rPr kumimoji="0" lang="en-US" altLang="zh-TW" sz="1500" i="1">
                <a:solidFill>
                  <a:srgbClr val="4767EF"/>
                </a:solidFill>
                <a:latin typeface="Arial Black" pitchFamily="34" charset="0"/>
              </a:rPr>
              <a:t>I</a:t>
            </a:r>
            <a:r>
              <a:rPr kumimoji="0" lang="en-US" altLang="zh-TW" sz="1500" i="1">
                <a:solidFill>
                  <a:srgbClr val="6781F1"/>
                </a:solidFill>
                <a:latin typeface="Arial Black" pitchFamily="34" charset="0"/>
              </a:rPr>
              <a:t>C</a:t>
            </a:r>
            <a:r>
              <a:rPr kumimoji="0" lang="en-US" altLang="zh-TW" sz="1500" i="1">
                <a:solidFill>
                  <a:srgbClr val="3558ED"/>
                </a:solidFill>
                <a:latin typeface="Arial Black" pitchFamily="34" charset="0"/>
              </a:rPr>
              <a:t> </a:t>
            </a:r>
            <a:r>
              <a:rPr kumimoji="0" lang="en-US" altLang="zh-TW" sz="1500" i="1">
                <a:solidFill>
                  <a:srgbClr val="869BF4"/>
                </a:solidFill>
                <a:latin typeface="Arial Black" pitchFamily="34" charset="0"/>
              </a:rPr>
              <a:t>L</a:t>
            </a:r>
            <a:r>
              <a:rPr kumimoji="0" lang="en-US" altLang="zh-TW" sz="1500" i="1">
                <a:solidFill>
                  <a:srgbClr val="A7B6F7"/>
                </a:solidFill>
                <a:latin typeface="Arial Black" pitchFamily="34" charset="0"/>
              </a:rPr>
              <a:t>A</a:t>
            </a:r>
            <a:r>
              <a:rPr kumimoji="0" lang="en-US" altLang="zh-TW" sz="1500" i="1">
                <a:solidFill>
                  <a:srgbClr val="CDD6FB"/>
                </a:solidFill>
                <a:latin typeface="Arial Black" pitchFamily="34" charset="0"/>
              </a:rPr>
              <a:t>B</a:t>
            </a:r>
            <a:r>
              <a:rPr kumimoji="0" lang="en-US" altLang="zh-TW" sz="1500" i="1">
                <a:solidFill>
                  <a:srgbClr val="000000"/>
                </a:solidFill>
                <a:latin typeface="Arial Black" pitchFamily="34" charset="0"/>
              </a:rPr>
              <a:t>               </a:t>
            </a:r>
            <a:r>
              <a:rPr kumimoji="0" lang="en-US" altLang="zh-TW" sz="900" i="1">
                <a:solidFill>
                  <a:srgbClr val="000000"/>
                </a:solidFill>
                <a:latin typeface="Arial Black" pitchFamily="34" charset="0"/>
              </a:rPr>
              <a:t> </a:t>
            </a:r>
            <a:r>
              <a:rPr kumimoji="0" lang="en-US" altLang="zh-TW" sz="900" b="1" i="1">
                <a:solidFill>
                  <a:srgbClr val="303030"/>
                </a:solidFill>
                <a:cs typeface="Arial" charset="0"/>
              </a:rPr>
              <a:t>Graduate Institute of Electronics Engineering, NTU</a:t>
            </a:r>
          </a:p>
        </p:txBody>
      </p:sp>
      <p:pic>
        <p:nvPicPr>
          <p:cNvPr id="4100" name="Picture 6" descr="Ntulogo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24801" y="228602"/>
            <a:ext cx="779463"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3" name="Rectangle 7"/>
          <p:cNvSpPr>
            <a:spLocks noGrp="1" noChangeArrowheads="1"/>
          </p:cNvSpPr>
          <p:nvPr>
            <p:ph type="title"/>
          </p:nvPr>
        </p:nvSpPr>
        <p:spPr bwMode="auto">
          <a:xfrm>
            <a:off x="685800" y="9144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zh-TW" altLang="en-US" dirty="0"/>
          </a:p>
        </p:txBody>
      </p:sp>
      <p:sp>
        <p:nvSpPr>
          <p:cNvPr id="4102" name="Rectangle 8"/>
          <p:cNvSpPr>
            <a:spLocks noGrp="1" noChangeArrowheads="1"/>
          </p:cNvSpPr>
          <p:nvPr>
            <p:ph type="body" idx="1"/>
          </p:nvPr>
        </p:nvSpPr>
        <p:spPr bwMode="auto">
          <a:xfrm>
            <a:off x="685800" y="18288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6505" name="Rectangle 9"/>
          <p:cNvSpPr>
            <a:spLocks noGrp="1" noChangeArrowheads="1"/>
          </p:cNvSpPr>
          <p:nvPr>
            <p:ph type="sldNum" sz="quarter" idx="4"/>
          </p:nvPr>
        </p:nvSpPr>
        <p:spPr bwMode="auto">
          <a:xfrm>
            <a:off x="65532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050">
                <a:latin typeface="+mn-lt"/>
              </a:defRPr>
            </a:lvl1pPr>
          </a:lstStyle>
          <a:p>
            <a:pPr>
              <a:defRPr/>
            </a:pPr>
            <a:r>
              <a:rPr lang="en-US" altLang="zh-TW">
                <a:solidFill>
                  <a:srgbClr val="000000"/>
                </a:solidFill>
              </a:rPr>
              <a:t>P. </a:t>
            </a:r>
            <a:fld id="{3B53F9C4-6329-4AA3-8AA3-03FC09D7D976}" type="slidenum">
              <a:rPr lang="en-US" altLang="zh-TW">
                <a:solidFill>
                  <a:srgbClr val="000000"/>
                </a:solidFill>
              </a:rPr>
              <a:pPr>
                <a:defRPr/>
              </a:pPr>
              <a:t>‹#›</a:t>
            </a:fld>
            <a:endParaRPr lang="en-US" altLang="zh-TW">
              <a:solidFill>
                <a:srgbClr val="000000"/>
              </a:solidFill>
            </a:endParaRPr>
          </a:p>
        </p:txBody>
      </p:sp>
      <p:sp>
        <p:nvSpPr>
          <p:cNvPr id="106506" name="Rectangle 10"/>
          <p:cNvSpPr>
            <a:spLocks noGrp="1" noChangeArrowheads="1"/>
          </p:cNvSpPr>
          <p:nvPr>
            <p:ph type="ftr" sz="quarter" idx="3"/>
          </p:nvPr>
        </p:nvSpPr>
        <p:spPr bwMode="auto">
          <a:xfrm>
            <a:off x="3124200" y="64770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kumimoji="0" sz="1050" i="1">
                <a:latin typeface="+mn-lt"/>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1863663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hf hdr="0" ftr="0" dt="0"/>
  <p:txStyles>
    <p:titleStyle>
      <a:lvl1pPr algn="ctr" rtl="0" eaLnBrk="1" fontAlgn="base" hangingPunct="1">
        <a:spcBef>
          <a:spcPct val="0"/>
        </a:spcBef>
        <a:spcAft>
          <a:spcPct val="0"/>
        </a:spcAft>
        <a:defRPr kumimoji="1" sz="2100" b="1">
          <a:solidFill>
            <a:schemeClr val="tx2"/>
          </a:solidFill>
          <a:effectLst>
            <a:outerShdw blurRad="38100" dist="38100" dir="2700000" algn="tl">
              <a:srgbClr val="C0C0C0"/>
            </a:outerShdw>
          </a:effectLst>
          <a:latin typeface="Calibri" pitchFamily="34" charset="0"/>
          <a:ea typeface="+mj-ea"/>
          <a:cs typeface="Calibri" pitchFamily="34" charset="0"/>
        </a:defRPr>
      </a:lvl1pPr>
      <a:lvl2pPr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2pPr>
      <a:lvl3pPr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3pPr>
      <a:lvl4pPr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4pPr>
      <a:lvl5pPr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5pPr>
      <a:lvl6pPr marL="342900"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6pPr>
      <a:lvl7pPr marL="685800"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7pPr>
      <a:lvl8pPr marL="1028700"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8pPr>
      <a:lvl9pPr marL="1371600"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9pPr>
    </p:titleStyle>
    <p:bodyStyle>
      <a:lvl1pPr marL="257175" indent="-257175" algn="l" rtl="0" eaLnBrk="1" fontAlgn="base" hangingPunct="1">
        <a:spcBef>
          <a:spcPct val="20000"/>
        </a:spcBef>
        <a:spcAft>
          <a:spcPct val="0"/>
        </a:spcAft>
        <a:buClr>
          <a:schemeClr val="accent2"/>
        </a:buClr>
        <a:buFont typeface="Wingdings" pitchFamily="2" charset="2"/>
        <a:buChar char="v"/>
        <a:defRPr kumimoji="1" sz="15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Clr>
          <a:srgbClr val="FF0000"/>
        </a:buClr>
        <a:buFont typeface="Wingdings" pitchFamily="2" charset="2"/>
        <a:buChar char="v"/>
        <a:defRPr kumimoji="1" sz="1350">
          <a:solidFill>
            <a:schemeClr val="tx1"/>
          </a:solidFill>
          <a:latin typeface="Calibri" pitchFamily="34" charset="0"/>
          <a:ea typeface="+mn-ea"/>
          <a:cs typeface="Calibri" pitchFamily="34" charset="0"/>
        </a:defRPr>
      </a:lvl2pPr>
      <a:lvl3pPr marL="857250" indent="-171450" algn="l" rtl="0" eaLnBrk="1" fontAlgn="base" hangingPunct="1">
        <a:spcBef>
          <a:spcPct val="20000"/>
        </a:spcBef>
        <a:spcAft>
          <a:spcPct val="0"/>
        </a:spcAft>
        <a:buClr>
          <a:schemeClr val="accent2"/>
        </a:buClr>
        <a:buFont typeface="Wingdings" pitchFamily="2" charset="2"/>
        <a:buChar char="Ø"/>
        <a:defRPr kumimoji="1" sz="1350">
          <a:solidFill>
            <a:schemeClr val="tx1"/>
          </a:solidFill>
          <a:latin typeface="Calibri" pitchFamily="34" charset="0"/>
          <a:ea typeface="+mn-ea"/>
          <a:cs typeface="Calibri" pitchFamily="34" charset="0"/>
        </a:defRPr>
      </a:lvl3pPr>
      <a:lvl4pPr marL="1200150" indent="-171450" algn="l" rtl="0" eaLnBrk="1" fontAlgn="base" hangingPunct="1">
        <a:spcBef>
          <a:spcPct val="20000"/>
        </a:spcBef>
        <a:spcAft>
          <a:spcPct val="0"/>
        </a:spcAft>
        <a:buClr>
          <a:srgbClr val="FFFF00"/>
        </a:buClr>
        <a:buFont typeface="Wingdings" pitchFamily="2" charset="2"/>
        <a:buBlip>
          <a:blip r:embed="rId18"/>
        </a:buBlip>
        <a:defRPr kumimoji="1" sz="1500">
          <a:solidFill>
            <a:schemeClr val="tx1"/>
          </a:solidFill>
          <a:latin typeface="+mn-lt"/>
          <a:ea typeface="+mn-ea"/>
        </a:defRPr>
      </a:lvl4pPr>
      <a:lvl5pPr marL="1543050" indent="-171450" algn="l" rtl="0" eaLnBrk="1" fontAlgn="base" hangingPunct="1">
        <a:spcBef>
          <a:spcPct val="20000"/>
        </a:spcBef>
        <a:spcAft>
          <a:spcPct val="0"/>
        </a:spcAft>
        <a:buClr>
          <a:srgbClr val="FFCC66"/>
        </a:buClr>
        <a:buFont typeface="Wingdings" pitchFamily="2" charset="2"/>
        <a:buBlip>
          <a:blip r:embed="rId19"/>
        </a:buBlip>
        <a:defRPr kumimoji="1" sz="1500">
          <a:solidFill>
            <a:schemeClr val="tx1"/>
          </a:solidFill>
          <a:latin typeface="+mn-lt"/>
          <a:ea typeface="+mn-ea"/>
        </a:defRPr>
      </a:lvl5pPr>
      <a:lvl6pPr marL="1885950" indent="-17145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6pPr>
      <a:lvl7pPr marL="2228850" indent="-17145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7pPr>
      <a:lvl8pPr marL="2571750" indent="-17145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8pPr>
      <a:lvl9pPr marL="2914650" indent="-17145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C43712A9-8D67-40EC-9822-C1E663BD6939}"/>
              </a:ext>
            </a:extLst>
          </p:cNvPr>
          <p:cNvSpPr>
            <a:spLocks noChangeArrowheads="1"/>
          </p:cNvSpPr>
          <p:nvPr userDrawn="1"/>
        </p:nvSpPr>
        <p:spPr bwMode="auto">
          <a:xfrm>
            <a:off x="380999" y="533400"/>
            <a:ext cx="7781925" cy="762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11" name="Text Box 5">
            <a:extLst>
              <a:ext uri="{FF2B5EF4-FFF2-40B4-BE49-F238E27FC236}">
                <a16:creationId xmlns:a16="http://schemas.microsoft.com/office/drawing/2014/main" id="{47F129D0-2B03-4FBC-88F4-A3E47F161A39}"/>
              </a:ext>
            </a:extLst>
          </p:cNvPr>
          <p:cNvSpPr txBox="1">
            <a:spLocks noChangeArrowheads="1"/>
          </p:cNvSpPr>
          <p:nvPr userDrawn="1"/>
        </p:nvSpPr>
        <p:spPr bwMode="auto">
          <a:xfrm>
            <a:off x="304800" y="217652"/>
            <a:ext cx="7909489" cy="346228"/>
          </a:xfrm>
          <a:prstGeom prst="rect">
            <a:avLst/>
          </a:prstGeom>
          <a:noFill/>
          <a:ln w="9525">
            <a:noFill/>
            <a:miter lim="800000"/>
            <a:headEnd/>
            <a:tailEnd/>
          </a:ln>
          <a:effectLst/>
        </p:spPr>
        <p:txBody>
          <a:bodyPr wrap="square" lIns="68558" tIns="34280" rIns="68558" bIns="34280">
            <a:spAutoFit/>
          </a:bodyPr>
          <a:lstStyle>
            <a:lvl1pPr eaLnBrk="0" hangingPunct="0">
              <a:defRPr kumimoji="1" sz="2400">
                <a:solidFill>
                  <a:schemeClr val="tx1"/>
                </a:solidFill>
                <a:latin typeface="Arial" pitchFamily="34" charset="0"/>
                <a:ea typeface="新細明體" pitchFamily="18" charset="-120"/>
              </a:defRPr>
            </a:lvl1pPr>
            <a:lvl2pPr marL="37931725" indent="-37474525" eaLnBrk="0" hangingPunct="0">
              <a:defRPr kumimoji="1" sz="2400">
                <a:solidFill>
                  <a:schemeClr val="tx1"/>
                </a:solidFill>
                <a:latin typeface="Arial" pitchFamily="34" charset="0"/>
                <a:ea typeface="新細明體" pitchFamily="18" charset="-120"/>
              </a:defRPr>
            </a:lvl2pPr>
            <a:lvl3pPr eaLnBrk="0" hangingPunct="0">
              <a:defRPr kumimoji="1" sz="2400">
                <a:solidFill>
                  <a:schemeClr val="tx1"/>
                </a:solidFill>
                <a:latin typeface="Arial" pitchFamily="34" charset="0"/>
                <a:ea typeface="新細明體" pitchFamily="18" charset="-120"/>
              </a:defRPr>
            </a:lvl3pPr>
            <a:lvl4pPr eaLnBrk="0" hangingPunct="0">
              <a:defRPr kumimoji="1" sz="2400">
                <a:solidFill>
                  <a:schemeClr val="tx1"/>
                </a:solidFill>
                <a:latin typeface="Arial" pitchFamily="34" charset="0"/>
                <a:ea typeface="新細明體" pitchFamily="18" charset="-120"/>
              </a:defRPr>
            </a:lvl4pPr>
            <a:lvl5pPr eaLnBrk="0" hangingPunct="0">
              <a:defRPr kumimoji="1" sz="2400">
                <a:solidFill>
                  <a:schemeClr val="tx1"/>
                </a:solidFill>
                <a:latin typeface="Arial" pitchFamily="34" charset="0"/>
                <a:ea typeface="新細明體" pitchFamily="18" charset="-120"/>
              </a:defRPr>
            </a:lvl5pPr>
            <a:lvl6pPr marL="457200" eaLnBrk="0" fontAlgn="base" hangingPunct="0">
              <a:spcBef>
                <a:spcPct val="0"/>
              </a:spcBef>
              <a:spcAft>
                <a:spcPct val="0"/>
              </a:spcAft>
              <a:defRPr kumimoji="1" sz="2400">
                <a:solidFill>
                  <a:schemeClr val="tx1"/>
                </a:solidFill>
                <a:latin typeface="Arial" pitchFamily="34" charset="0"/>
                <a:ea typeface="新細明體" pitchFamily="18" charset="-120"/>
              </a:defRPr>
            </a:lvl6pPr>
            <a:lvl7pPr marL="914400" eaLnBrk="0" fontAlgn="base" hangingPunct="0">
              <a:spcBef>
                <a:spcPct val="0"/>
              </a:spcBef>
              <a:spcAft>
                <a:spcPct val="0"/>
              </a:spcAft>
              <a:defRPr kumimoji="1" sz="2400">
                <a:solidFill>
                  <a:schemeClr val="tx1"/>
                </a:solidFill>
                <a:latin typeface="Arial" pitchFamily="34" charset="0"/>
                <a:ea typeface="新細明體" pitchFamily="18" charset="-120"/>
              </a:defRPr>
            </a:lvl7pPr>
            <a:lvl8pPr marL="1371600" eaLnBrk="0" fontAlgn="base" hangingPunct="0">
              <a:spcBef>
                <a:spcPct val="0"/>
              </a:spcBef>
              <a:spcAft>
                <a:spcPct val="0"/>
              </a:spcAft>
              <a:defRPr kumimoji="1" sz="2400">
                <a:solidFill>
                  <a:schemeClr val="tx1"/>
                </a:solidFill>
                <a:latin typeface="Arial" pitchFamily="34" charset="0"/>
                <a:ea typeface="新細明體" pitchFamily="18" charset="-120"/>
              </a:defRPr>
            </a:lvl8pPr>
            <a:lvl9pPr marL="1828800" eaLnBrk="0" fontAlgn="base" hangingPunct="0">
              <a:spcBef>
                <a:spcPct val="0"/>
              </a:spcBef>
              <a:spcAft>
                <a:spcPct val="0"/>
              </a:spcAft>
              <a:defRPr kumimoji="1" sz="2400">
                <a:solidFill>
                  <a:schemeClr val="tx1"/>
                </a:solidFill>
                <a:latin typeface="Arial" pitchFamily="34" charset="0"/>
                <a:ea typeface="新細明體" pitchFamily="18" charset="-120"/>
              </a:defRPr>
            </a:lvl9pPr>
          </a:lstStyle>
          <a:p>
            <a:pPr algn="r">
              <a:spcBef>
                <a:spcPct val="50000"/>
              </a:spcBef>
              <a:defRPr/>
            </a:pPr>
            <a:r>
              <a:rPr kumimoji="0" lang="en-US" altLang="zh-TW" sz="1800" i="1" dirty="0">
                <a:solidFill>
                  <a:srgbClr val="061244"/>
                </a:solidFill>
                <a:latin typeface="Arial Black" pitchFamily="34" charset="0"/>
              </a:rPr>
              <a:t>CE</a:t>
            </a:r>
            <a:r>
              <a:rPr kumimoji="0" lang="en-US" altLang="zh-TW" sz="1800" i="1" dirty="0">
                <a:solidFill>
                  <a:srgbClr val="0A1D6E"/>
                </a:solidFill>
                <a:latin typeface="Arial Black" pitchFamily="34" charset="0"/>
              </a:rPr>
              <a:t>R</a:t>
            </a:r>
            <a:r>
              <a:rPr kumimoji="0" lang="en-US" altLang="zh-TW" sz="1800" i="1" dirty="0">
                <a:solidFill>
                  <a:srgbClr val="1234C2"/>
                </a:solidFill>
                <a:latin typeface="Arial Black" pitchFamily="34" charset="0"/>
              </a:rPr>
              <a:t>E</a:t>
            </a:r>
            <a:r>
              <a:rPr kumimoji="0" lang="en-US" altLang="zh-TW" sz="1800" i="1" dirty="0">
                <a:solidFill>
                  <a:srgbClr val="2349EB"/>
                </a:solidFill>
                <a:latin typeface="Arial Black" pitchFamily="34" charset="0"/>
              </a:rPr>
              <a:t>S </a:t>
            </a:r>
            <a:r>
              <a:rPr kumimoji="0" lang="en-US" altLang="zh-TW" sz="1800" i="1" dirty="0">
                <a:solidFill>
                  <a:srgbClr val="869BF4"/>
                </a:solidFill>
                <a:latin typeface="Arial Black" pitchFamily="34" charset="0"/>
              </a:rPr>
              <a:t>L</a:t>
            </a:r>
            <a:r>
              <a:rPr kumimoji="0" lang="en-US" altLang="zh-TW" sz="1800" i="1" dirty="0">
                <a:solidFill>
                  <a:srgbClr val="A7B6F7"/>
                </a:solidFill>
                <a:latin typeface="Arial Black" pitchFamily="34" charset="0"/>
              </a:rPr>
              <a:t>A</a:t>
            </a:r>
            <a:r>
              <a:rPr kumimoji="0" lang="en-US" altLang="zh-TW" sz="1800" i="1" dirty="0">
                <a:solidFill>
                  <a:srgbClr val="CDD6FB"/>
                </a:solidFill>
                <a:latin typeface="Arial Black" pitchFamily="34" charset="0"/>
              </a:rPr>
              <a:t>B</a:t>
            </a:r>
            <a:r>
              <a:rPr kumimoji="0" lang="en-US" altLang="zh-TW" sz="1800" i="1" dirty="0">
                <a:latin typeface="Arial Black" pitchFamily="34" charset="0"/>
              </a:rPr>
              <a:t>  </a:t>
            </a:r>
            <a:r>
              <a:rPr kumimoji="0" lang="zh-TW" altLang="en-US" sz="1800" i="1" dirty="0">
                <a:latin typeface="Arial Black" pitchFamily="34" charset="0"/>
              </a:rPr>
              <a:t>                                                    </a:t>
            </a:r>
            <a:r>
              <a:rPr kumimoji="0" lang="en-US" altLang="zh-TW" sz="1200" b="1" i="1" dirty="0">
                <a:solidFill>
                  <a:srgbClr val="303030"/>
                </a:solidFill>
                <a:cs typeface="Arial" pitchFamily="34" charset="0"/>
              </a:rPr>
              <a:t>Institute of Electronics, NYCU</a:t>
            </a:r>
          </a:p>
        </p:txBody>
      </p:sp>
      <p:sp>
        <p:nvSpPr>
          <p:cNvPr id="12" name="Rectangle 7">
            <a:extLst>
              <a:ext uri="{FF2B5EF4-FFF2-40B4-BE49-F238E27FC236}">
                <a16:creationId xmlns:a16="http://schemas.microsoft.com/office/drawing/2014/main" id="{9429AE71-4DCF-4680-808B-D798ED89B0B9}"/>
              </a:ext>
            </a:extLst>
          </p:cNvPr>
          <p:cNvSpPr>
            <a:spLocks noGrp="1" noChangeArrowheads="1"/>
          </p:cNvSpPr>
          <p:nvPr>
            <p:ph type="title"/>
          </p:nvPr>
        </p:nvSpPr>
        <p:spPr bwMode="auto">
          <a:xfrm>
            <a:off x="381000" y="762000"/>
            <a:ext cx="8382000" cy="762000"/>
          </a:xfrm>
          <a:prstGeom prst="rect">
            <a:avLst/>
          </a:prstGeom>
          <a:noFill/>
          <a:ln w="9525">
            <a:noFill/>
            <a:miter lim="800000"/>
            <a:headEnd/>
            <a:tailEnd/>
          </a:ln>
          <a:effectLst/>
        </p:spPr>
        <p:txBody>
          <a:bodyPr vert="horz" wrap="square" lIns="91410" tIns="45706" rIns="91410" bIns="45706" numCol="1" anchor="ctr" anchorCtr="0" compatLnSpc="1">
            <a:prstTxWarp prst="textNoShape">
              <a:avLst/>
            </a:prstTxWarp>
          </a:bodyPr>
          <a:lstStyle/>
          <a:p>
            <a:pPr lvl="0"/>
            <a:endParaRPr lang="zh-TW" altLang="zh-TW" dirty="0"/>
          </a:p>
        </p:txBody>
      </p:sp>
      <p:sp>
        <p:nvSpPr>
          <p:cNvPr id="13" name="Rectangle 8">
            <a:extLst>
              <a:ext uri="{FF2B5EF4-FFF2-40B4-BE49-F238E27FC236}">
                <a16:creationId xmlns:a16="http://schemas.microsoft.com/office/drawing/2014/main" id="{8D648DC8-8E6C-475C-8A98-C76C95A32D89}"/>
              </a:ext>
            </a:extLst>
          </p:cNvPr>
          <p:cNvSpPr>
            <a:spLocks noGrp="1" noChangeArrowheads="1"/>
          </p:cNvSpPr>
          <p:nvPr>
            <p:ph type="body" idx="1"/>
          </p:nvPr>
        </p:nvSpPr>
        <p:spPr bwMode="auto">
          <a:xfrm>
            <a:off x="381000" y="1676400"/>
            <a:ext cx="8382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0" tIns="45706" rIns="91410" bIns="45706"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endParaRPr lang="en-US" altLang="zh-TW" dirty="0"/>
          </a:p>
          <a:p>
            <a:pPr lvl="3"/>
            <a:r>
              <a:rPr lang="zh-TW" altLang="en-US" dirty="0"/>
              <a:t>第四層</a:t>
            </a:r>
          </a:p>
        </p:txBody>
      </p:sp>
      <p:sp>
        <p:nvSpPr>
          <p:cNvPr id="14" name="Rectangle 9">
            <a:extLst>
              <a:ext uri="{FF2B5EF4-FFF2-40B4-BE49-F238E27FC236}">
                <a16:creationId xmlns:a16="http://schemas.microsoft.com/office/drawing/2014/main" id="{E6964A19-B399-4ADF-9B64-74B59BC9B35F}"/>
              </a:ext>
            </a:extLst>
          </p:cNvPr>
          <p:cNvSpPr>
            <a:spLocks noChangeArrowheads="1"/>
          </p:cNvSpPr>
          <p:nvPr userDrawn="1"/>
        </p:nvSpPr>
        <p:spPr bwMode="auto">
          <a:xfrm>
            <a:off x="8545514" y="6519864"/>
            <a:ext cx="393333" cy="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8" tIns="34280" rIns="68558" bIns="34280">
            <a:spAutoFit/>
          </a:bodyPr>
          <a:lstStyle/>
          <a:p>
            <a:pPr eaLnBrk="0" hangingPunct="0"/>
            <a:r>
              <a:rPr lang="en-US" altLang="zh-TW" sz="1050" b="1"/>
              <a:t>P</a:t>
            </a:r>
            <a:fld id="{E0FF8C92-A794-40BC-BAC1-2D3349E2F883}" type="slidenum">
              <a:rPr lang="en-US" altLang="zh-TW" sz="1050" b="1"/>
              <a:pPr eaLnBrk="0" hangingPunct="0"/>
              <a:t>‹#›</a:t>
            </a:fld>
            <a:endParaRPr lang="en-US" altLang="zh-TW" sz="1050" b="1"/>
          </a:p>
        </p:txBody>
      </p:sp>
      <p:sp>
        <p:nvSpPr>
          <p:cNvPr id="15" name="Rectangle 3">
            <a:extLst>
              <a:ext uri="{FF2B5EF4-FFF2-40B4-BE49-F238E27FC236}">
                <a16:creationId xmlns:a16="http://schemas.microsoft.com/office/drawing/2014/main" id="{F4260881-E681-44F7-A292-5F273A3306FB}"/>
              </a:ext>
            </a:extLst>
          </p:cNvPr>
          <p:cNvSpPr>
            <a:spLocks noChangeArrowheads="1"/>
          </p:cNvSpPr>
          <p:nvPr userDrawn="1"/>
        </p:nvSpPr>
        <p:spPr bwMode="auto">
          <a:xfrm>
            <a:off x="381000" y="6629400"/>
            <a:ext cx="8070850" cy="8255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pic>
        <p:nvPicPr>
          <p:cNvPr id="3" name="Picture 2" descr="Logo&#10;&#10;Description automatically generated">
            <a:extLst>
              <a:ext uri="{FF2B5EF4-FFF2-40B4-BE49-F238E27FC236}">
                <a16:creationId xmlns:a16="http://schemas.microsoft.com/office/drawing/2014/main" id="{AB09D7CA-AE5F-AB69-DF08-44530E55ACC6}"/>
              </a:ext>
            </a:extLst>
          </p:cNvPr>
          <p:cNvPicPr>
            <a:picLocks noChangeAspect="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2693" y="89980"/>
            <a:ext cx="836859" cy="829886"/>
          </a:xfrm>
          <a:prstGeom prst="rect">
            <a:avLst/>
          </a:prstGeom>
        </p:spPr>
      </p:pic>
    </p:spTree>
    <p:extLst>
      <p:ext uri="{BB962C8B-B14F-4D97-AF65-F5344CB8AC3E}">
        <p14:creationId xmlns:p14="http://schemas.microsoft.com/office/powerpoint/2010/main" val="294908626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Lst>
  <p:txStyles>
    <p:titleStyle>
      <a:lvl1pPr algn="ctr" rtl="0" eaLnBrk="1" fontAlgn="base" hangingPunct="1">
        <a:spcBef>
          <a:spcPct val="0"/>
        </a:spcBef>
        <a:spcAft>
          <a:spcPct val="0"/>
        </a:spcAft>
        <a:defRPr kumimoji="1" sz="2400" b="1">
          <a:solidFill>
            <a:schemeClr val="tx1"/>
          </a:solidFill>
          <a:effectLst>
            <a:outerShdw blurRad="38100" dist="38100" dir="2700000" algn="tl">
              <a:srgbClr val="C0C0C0"/>
            </a:outerShdw>
          </a:effectLst>
          <a:latin typeface="Times New Roman" panose="02020603050405020304" pitchFamily="18" charset="0"/>
          <a:ea typeface="微軟正黑體" panose="020B0604030504040204" pitchFamily="34" charset="-120"/>
          <a:cs typeface="Times New Roman" panose="02020603050405020304" pitchFamily="18" charset="0"/>
        </a:defRPr>
      </a:lvl1pPr>
      <a:lvl2pPr algn="ctr" rtl="0" eaLnBrk="1" fontAlgn="base" hangingPunct="1">
        <a:spcBef>
          <a:spcPct val="0"/>
        </a:spcBef>
        <a:spcAft>
          <a:spcPct val="0"/>
        </a:spcAft>
        <a:defRPr kumimoji="1" sz="3600" b="1">
          <a:solidFill>
            <a:schemeClr val="tx1"/>
          </a:solidFill>
          <a:effectLst>
            <a:outerShdw blurRad="38100" dist="38100" dir="2700000" algn="tl">
              <a:srgbClr val="C0C0C0"/>
            </a:outerShdw>
          </a:effectLst>
          <a:latin typeface="Arial" charset="0"/>
          <a:ea typeface="標楷體" pitchFamily="65" charset="-120"/>
          <a:cs typeface="新細明體" charset="-120"/>
        </a:defRPr>
      </a:lvl2pPr>
      <a:lvl3pPr algn="ctr" rtl="0" eaLnBrk="1" fontAlgn="base" hangingPunct="1">
        <a:spcBef>
          <a:spcPct val="0"/>
        </a:spcBef>
        <a:spcAft>
          <a:spcPct val="0"/>
        </a:spcAft>
        <a:defRPr kumimoji="1" sz="3600" b="1">
          <a:solidFill>
            <a:schemeClr val="tx1"/>
          </a:solidFill>
          <a:effectLst>
            <a:outerShdw blurRad="38100" dist="38100" dir="2700000" algn="tl">
              <a:srgbClr val="C0C0C0"/>
            </a:outerShdw>
          </a:effectLst>
          <a:latin typeface="Arial" charset="0"/>
          <a:ea typeface="標楷體" pitchFamily="65" charset="-120"/>
          <a:cs typeface="新細明體" charset="-120"/>
        </a:defRPr>
      </a:lvl3pPr>
      <a:lvl4pPr algn="ctr" rtl="0" eaLnBrk="1" fontAlgn="base" hangingPunct="1">
        <a:spcBef>
          <a:spcPct val="0"/>
        </a:spcBef>
        <a:spcAft>
          <a:spcPct val="0"/>
        </a:spcAft>
        <a:defRPr kumimoji="1" sz="3600" b="1">
          <a:solidFill>
            <a:schemeClr val="tx1"/>
          </a:solidFill>
          <a:effectLst>
            <a:outerShdw blurRad="38100" dist="38100" dir="2700000" algn="tl">
              <a:srgbClr val="C0C0C0"/>
            </a:outerShdw>
          </a:effectLst>
          <a:latin typeface="Arial" charset="0"/>
          <a:ea typeface="標楷體" pitchFamily="65" charset="-120"/>
          <a:cs typeface="新細明體" charset="-120"/>
        </a:defRPr>
      </a:lvl4pPr>
      <a:lvl5pPr algn="ctr" rtl="0" eaLnBrk="1" fontAlgn="base" hangingPunct="1">
        <a:spcBef>
          <a:spcPct val="0"/>
        </a:spcBef>
        <a:spcAft>
          <a:spcPct val="0"/>
        </a:spcAft>
        <a:defRPr kumimoji="1" sz="3600" b="1">
          <a:solidFill>
            <a:schemeClr val="tx1"/>
          </a:solidFill>
          <a:effectLst>
            <a:outerShdw blurRad="38100" dist="38100" dir="2700000" algn="tl">
              <a:srgbClr val="C0C0C0"/>
            </a:outerShdw>
          </a:effectLst>
          <a:latin typeface="Arial" charset="0"/>
          <a:ea typeface="標楷體" pitchFamily="65" charset="-120"/>
          <a:cs typeface="新細明體" charset="-120"/>
        </a:defRPr>
      </a:lvl5pPr>
      <a:lvl6pPr marL="457050"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charset="-120"/>
        </a:defRPr>
      </a:lvl6pPr>
      <a:lvl7pPr marL="914101"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charset="-120"/>
        </a:defRPr>
      </a:lvl7pPr>
      <a:lvl8pPr marL="1371151"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charset="-120"/>
        </a:defRPr>
      </a:lvl8pPr>
      <a:lvl9pPr marL="1828202"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charset="-120"/>
        </a:defRPr>
      </a:lvl9pPr>
    </p:titleStyle>
    <p:bodyStyle>
      <a:lvl1pPr marL="341313" indent="-341313" algn="l" rtl="0" eaLnBrk="1" fontAlgn="base" hangingPunct="1">
        <a:spcBef>
          <a:spcPct val="20000"/>
        </a:spcBef>
        <a:spcAft>
          <a:spcPct val="0"/>
        </a:spcAft>
        <a:buClr>
          <a:srgbClr val="3333CC"/>
        </a:buClr>
        <a:buFont typeface="Wingdings" pitchFamily="2" charset="2"/>
        <a:buChar char="v"/>
        <a:defRPr kumimoji="1" sz="20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1pPr>
      <a:lvl2pPr marL="625475" indent="-284163" algn="l" rtl="0" eaLnBrk="1" fontAlgn="base" hangingPunct="1">
        <a:spcBef>
          <a:spcPct val="20000"/>
        </a:spcBef>
        <a:spcAft>
          <a:spcPct val="0"/>
        </a:spcAft>
        <a:buClr>
          <a:srgbClr val="FF0000"/>
        </a:buClr>
        <a:buFont typeface="Wingdings" pitchFamily="2" charset="2"/>
        <a:buChar char="v"/>
        <a:defRPr kumimoji="1" sz="18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2pPr>
      <a:lvl3pPr marL="900113" indent="-227013" algn="l" rtl="0" eaLnBrk="1" fontAlgn="base" hangingPunct="1">
        <a:spcBef>
          <a:spcPct val="20000"/>
        </a:spcBef>
        <a:spcAft>
          <a:spcPct val="0"/>
        </a:spcAft>
        <a:buClr>
          <a:srgbClr val="8064A2"/>
        </a:buClr>
        <a:buFont typeface="Wingdings" pitchFamily="2" charset="2"/>
        <a:buChar char="Ø"/>
        <a:defRPr kumimoji="1" sz="18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3pPr>
      <a:lvl4pPr marL="1160463" indent="-227013" algn="l" rtl="0" eaLnBrk="1" fontAlgn="base" hangingPunct="1">
        <a:spcBef>
          <a:spcPct val="20000"/>
        </a:spcBef>
        <a:spcAft>
          <a:spcPct val="0"/>
        </a:spcAft>
        <a:buClr>
          <a:srgbClr val="9BBB59"/>
        </a:buClr>
        <a:buFont typeface="Wingdings" pitchFamily="2" charset="2"/>
        <a:buChar char="Ø"/>
        <a:defRPr kumimoji="1" sz="18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4pPr>
      <a:lvl5pPr marL="1433513" indent="-227013" algn="l" rtl="0" eaLnBrk="1" fontAlgn="base" hangingPunct="1">
        <a:spcBef>
          <a:spcPct val="20000"/>
        </a:spcBef>
        <a:spcAft>
          <a:spcPct val="0"/>
        </a:spcAft>
        <a:buClr>
          <a:srgbClr val="FFCC66"/>
        </a:buClr>
        <a:buFont typeface="Wingdings" pitchFamily="2" charset="2"/>
        <a:buBlip>
          <a:blip r:embed="rId9"/>
        </a:buBlip>
        <a:defRPr kumimoji="1" sz="1600">
          <a:solidFill>
            <a:schemeClr val="tx1"/>
          </a:solidFill>
          <a:latin typeface="+mn-lt"/>
          <a:ea typeface="+mn-ea"/>
          <a:cs typeface="新細明體" charset="-120"/>
        </a:defRPr>
      </a:lvl5pPr>
      <a:lvl6pPr marL="2513776" indent="-228524" algn="l" rtl="0" eaLnBrk="1" fontAlgn="base" hangingPunct="1">
        <a:spcBef>
          <a:spcPct val="20000"/>
        </a:spcBef>
        <a:spcAft>
          <a:spcPct val="0"/>
        </a:spcAft>
        <a:buClr>
          <a:srgbClr val="FFCC66"/>
        </a:buClr>
        <a:buFont typeface="Wingdings" pitchFamily="2" charset="2"/>
        <a:buBlip>
          <a:blip r:embed="rId9"/>
        </a:buBlip>
        <a:defRPr kumimoji="1" sz="1600">
          <a:solidFill>
            <a:schemeClr val="tx1"/>
          </a:solidFill>
          <a:latin typeface="+mn-lt"/>
          <a:ea typeface="+mn-ea"/>
        </a:defRPr>
      </a:lvl6pPr>
      <a:lvl7pPr marL="2970828" indent="-228524" algn="l" rtl="0" eaLnBrk="1" fontAlgn="base" hangingPunct="1">
        <a:spcBef>
          <a:spcPct val="20000"/>
        </a:spcBef>
        <a:spcAft>
          <a:spcPct val="0"/>
        </a:spcAft>
        <a:buClr>
          <a:srgbClr val="FFCC66"/>
        </a:buClr>
        <a:buFont typeface="Wingdings" pitchFamily="2" charset="2"/>
        <a:buBlip>
          <a:blip r:embed="rId9"/>
        </a:buBlip>
        <a:defRPr kumimoji="1" sz="1600">
          <a:solidFill>
            <a:schemeClr val="tx1"/>
          </a:solidFill>
          <a:latin typeface="+mn-lt"/>
          <a:ea typeface="+mn-ea"/>
        </a:defRPr>
      </a:lvl7pPr>
      <a:lvl8pPr marL="3427878" indent="-228524" algn="l" rtl="0" eaLnBrk="1" fontAlgn="base" hangingPunct="1">
        <a:spcBef>
          <a:spcPct val="20000"/>
        </a:spcBef>
        <a:spcAft>
          <a:spcPct val="0"/>
        </a:spcAft>
        <a:buClr>
          <a:srgbClr val="FFCC66"/>
        </a:buClr>
        <a:buFont typeface="Wingdings" pitchFamily="2" charset="2"/>
        <a:buBlip>
          <a:blip r:embed="rId9"/>
        </a:buBlip>
        <a:defRPr kumimoji="1" sz="1600">
          <a:solidFill>
            <a:schemeClr val="tx1"/>
          </a:solidFill>
          <a:latin typeface="+mn-lt"/>
          <a:ea typeface="+mn-ea"/>
        </a:defRPr>
      </a:lvl8pPr>
      <a:lvl9pPr marL="3884929" indent="-228524" algn="l" rtl="0" eaLnBrk="1" fontAlgn="base" hangingPunct="1">
        <a:spcBef>
          <a:spcPct val="20000"/>
        </a:spcBef>
        <a:spcAft>
          <a:spcPct val="0"/>
        </a:spcAft>
        <a:buClr>
          <a:srgbClr val="FFCC66"/>
        </a:buClr>
        <a:buFont typeface="Wingdings" pitchFamily="2" charset="2"/>
        <a:buBlip>
          <a:blip r:embed="rId9"/>
        </a:buBlip>
        <a:defRPr kumimoji="1" sz="1600">
          <a:solidFill>
            <a:schemeClr val="tx1"/>
          </a:solidFill>
          <a:latin typeface="+mn-lt"/>
          <a:ea typeface="+mn-ea"/>
        </a:defRPr>
      </a:lvl9pPr>
    </p:bodyStyle>
    <p:otherStyle>
      <a:defPPr>
        <a:defRPr lang="zh-TW"/>
      </a:defPPr>
      <a:lvl1pPr marL="0" algn="l" defTabSz="914101" rtl="0" eaLnBrk="1" latinLnBrk="0" hangingPunct="1">
        <a:defRPr sz="1800" kern="1200">
          <a:solidFill>
            <a:schemeClr val="tx1"/>
          </a:solidFill>
          <a:latin typeface="+mn-lt"/>
          <a:ea typeface="+mn-ea"/>
          <a:cs typeface="+mn-cs"/>
        </a:defRPr>
      </a:lvl1pPr>
      <a:lvl2pPr marL="457050" algn="l" defTabSz="914101" rtl="0" eaLnBrk="1" latinLnBrk="0" hangingPunct="1">
        <a:defRPr sz="1800" kern="1200">
          <a:solidFill>
            <a:schemeClr val="tx1"/>
          </a:solidFill>
          <a:latin typeface="+mn-lt"/>
          <a:ea typeface="+mn-ea"/>
          <a:cs typeface="+mn-cs"/>
        </a:defRPr>
      </a:lvl2pPr>
      <a:lvl3pPr marL="914101" algn="l" defTabSz="914101" rtl="0" eaLnBrk="1" latinLnBrk="0" hangingPunct="1">
        <a:defRPr sz="1800" kern="1200">
          <a:solidFill>
            <a:schemeClr val="tx1"/>
          </a:solidFill>
          <a:latin typeface="+mn-lt"/>
          <a:ea typeface="+mn-ea"/>
          <a:cs typeface="+mn-cs"/>
        </a:defRPr>
      </a:lvl3pPr>
      <a:lvl4pPr marL="1371151" algn="l" defTabSz="914101" rtl="0" eaLnBrk="1" latinLnBrk="0" hangingPunct="1">
        <a:defRPr sz="1800" kern="1200">
          <a:solidFill>
            <a:schemeClr val="tx1"/>
          </a:solidFill>
          <a:latin typeface="+mn-lt"/>
          <a:ea typeface="+mn-ea"/>
          <a:cs typeface="+mn-cs"/>
        </a:defRPr>
      </a:lvl4pPr>
      <a:lvl5pPr marL="1828202" algn="l" defTabSz="914101" rtl="0" eaLnBrk="1" latinLnBrk="0" hangingPunct="1">
        <a:defRPr sz="1800" kern="1200">
          <a:solidFill>
            <a:schemeClr val="tx1"/>
          </a:solidFill>
          <a:latin typeface="+mn-lt"/>
          <a:ea typeface="+mn-ea"/>
          <a:cs typeface="+mn-cs"/>
        </a:defRPr>
      </a:lvl5pPr>
      <a:lvl6pPr marL="2285251" algn="l" defTabSz="914101" rtl="0" eaLnBrk="1" latinLnBrk="0" hangingPunct="1">
        <a:defRPr sz="1800" kern="1200">
          <a:solidFill>
            <a:schemeClr val="tx1"/>
          </a:solidFill>
          <a:latin typeface="+mn-lt"/>
          <a:ea typeface="+mn-ea"/>
          <a:cs typeface="+mn-cs"/>
        </a:defRPr>
      </a:lvl6pPr>
      <a:lvl7pPr marL="2742302" algn="l" defTabSz="914101" rtl="0" eaLnBrk="1" latinLnBrk="0" hangingPunct="1">
        <a:defRPr sz="1800" kern="1200">
          <a:solidFill>
            <a:schemeClr val="tx1"/>
          </a:solidFill>
          <a:latin typeface="+mn-lt"/>
          <a:ea typeface="+mn-ea"/>
          <a:cs typeface="+mn-cs"/>
        </a:defRPr>
      </a:lvl7pPr>
      <a:lvl8pPr marL="3199353" algn="l" defTabSz="914101" rtl="0" eaLnBrk="1" latinLnBrk="0" hangingPunct="1">
        <a:defRPr sz="1800" kern="1200">
          <a:solidFill>
            <a:schemeClr val="tx1"/>
          </a:solidFill>
          <a:latin typeface="+mn-lt"/>
          <a:ea typeface="+mn-ea"/>
          <a:cs typeface="+mn-cs"/>
        </a:defRPr>
      </a:lvl8pPr>
      <a:lvl9pPr marL="3656403" algn="l" defTabSz="914101"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533400"/>
            <a:ext cx="7848600" cy="6172200"/>
            <a:chOff x="288" y="480"/>
            <a:chExt cx="5184" cy="3600"/>
          </a:xfrm>
        </p:grpSpPr>
        <p:sp>
          <p:nvSpPr>
            <p:cNvPr id="373763" name="Rectangle 3"/>
            <p:cNvSpPr>
              <a:spLocks noChangeArrowheads="1"/>
            </p:cNvSpPr>
            <p:nvPr/>
          </p:nvSpPr>
          <p:spPr bwMode="auto">
            <a:xfrm>
              <a:off x="288" y="480"/>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latin typeface="+mn-lt"/>
                <a:ea typeface="+mn-ea"/>
              </a:endParaRPr>
            </a:p>
          </p:txBody>
        </p:sp>
        <p:sp>
          <p:nvSpPr>
            <p:cNvPr id="373764" name="Rectangle 4"/>
            <p:cNvSpPr>
              <a:spLocks noChangeArrowheads="1"/>
            </p:cNvSpPr>
            <p:nvPr/>
          </p:nvSpPr>
          <p:spPr bwMode="auto">
            <a:xfrm>
              <a:off x="288" y="4032"/>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latin typeface="+mn-lt"/>
                <a:ea typeface="+mn-ea"/>
              </a:endParaRPr>
            </a:p>
          </p:txBody>
        </p:sp>
      </p:grpSp>
      <p:sp>
        <p:nvSpPr>
          <p:cNvPr id="93189" name="Text Box 5"/>
          <p:cNvSpPr txBox="1">
            <a:spLocks noChangeArrowheads="1"/>
          </p:cNvSpPr>
          <p:nvPr/>
        </p:nvSpPr>
        <p:spPr bwMode="auto">
          <a:xfrm>
            <a:off x="304800" y="136525"/>
            <a:ext cx="754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spcBef>
                <a:spcPct val="50000"/>
              </a:spcBef>
              <a:defRPr/>
            </a:pPr>
            <a:r>
              <a:rPr kumimoji="0" lang="en-US" altLang="zh-TW" sz="2000" i="1">
                <a:solidFill>
                  <a:srgbClr val="061244"/>
                </a:solidFill>
                <a:latin typeface="Arial Black" pitchFamily="34" charset="0"/>
              </a:rPr>
              <a:t>A</a:t>
            </a:r>
            <a:r>
              <a:rPr kumimoji="0" lang="en-US" altLang="zh-TW" sz="2000" i="1">
                <a:solidFill>
                  <a:srgbClr val="0A1D6E"/>
                </a:solidFill>
                <a:latin typeface="Arial Black" pitchFamily="34" charset="0"/>
              </a:rPr>
              <a:t>C</a:t>
            </a:r>
            <a:r>
              <a:rPr kumimoji="0" lang="en-US" altLang="zh-TW" sz="2000" i="1">
                <a:solidFill>
                  <a:srgbClr val="0E2898"/>
                </a:solidFill>
                <a:latin typeface="Arial Black" pitchFamily="34" charset="0"/>
              </a:rPr>
              <a:t>C</a:t>
            </a:r>
            <a:r>
              <a:rPr kumimoji="0" lang="en-US" altLang="zh-TW" sz="2000" i="1">
                <a:solidFill>
                  <a:srgbClr val="1234C2"/>
                </a:solidFill>
                <a:latin typeface="Arial Black" pitchFamily="34" charset="0"/>
              </a:rPr>
              <a:t>E</a:t>
            </a:r>
            <a:r>
              <a:rPr kumimoji="0" lang="en-US" altLang="zh-TW" sz="2000" i="1">
                <a:solidFill>
                  <a:srgbClr val="1840EA"/>
                </a:solidFill>
                <a:latin typeface="Arial Black" pitchFamily="34" charset="0"/>
              </a:rPr>
              <a:t>S</a:t>
            </a:r>
            <a:r>
              <a:rPr kumimoji="0" lang="en-US" altLang="zh-TW" sz="2000" i="1">
                <a:solidFill>
                  <a:srgbClr val="2349EB"/>
                </a:solidFill>
                <a:latin typeface="Arial Black" pitchFamily="34" charset="0"/>
              </a:rPr>
              <a:t>S </a:t>
            </a:r>
            <a:r>
              <a:rPr kumimoji="0" lang="en-US" altLang="zh-TW" sz="2000" i="1">
                <a:solidFill>
                  <a:srgbClr val="4767EF"/>
                </a:solidFill>
                <a:latin typeface="Arial Black" pitchFamily="34" charset="0"/>
              </a:rPr>
              <a:t>I</a:t>
            </a:r>
            <a:r>
              <a:rPr kumimoji="0" lang="en-US" altLang="zh-TW" sz="2000" i="1">
                <a:solidFill>
                  <a:srgbClr val="6781F1"/>
                </a:solidFill>
                <a:latin typeface="Arial Black" pitchFamily="34" charset="0"/>
              </a:rPr>
              <a:t>C</a:t>
            </a:r>
            <a:r>
              <a:rPr kumimoji="0" lang="en-US" altLang="zh-TW" sz="2000" i="1">
                <a:solidFill>
                  <a:srgbClr val="3558ED"/>
                </a:solidFill>
                <a:latin typeface="Arial Black" pitchFamily="34" charset="0"/>
              </a:rPr>
              <a:t> </a:t>
            </a:r>
            <a:r>
              <a:rPr kumimoji="0" lang="en-US" altLang="zh-TW" sz="2000" i="1">
                <a:solidFill>
                  <a:srgbClr val="869BF4"/>
                </a:solidFill>
                <a:latin typeface="Arial Black" pitchFamily="34" charset="0"/>
              </a:rPr>
              <a:t>L</a:t>
            </a:r>
            <a:r>
              <a:rPr kumimoji="0" lang="en-US" altLang="zh-TW" sz="2000" i="1">
                <a:solidFill>
                  <a:srgbClr val="A7B6F7"/>
                </a:solidFill>
                <a:latin typeface="Arial Black" pitchFamily="34" charset="0"/>
              </a:rPr>
              <a:t>A</a:t>
            </a:r>
            <a:r>
              <a:rPr kumimoji="0" lang="en-US" altLang="zh-TW" sz="2000" i="1">
                <a:solidFill>
                  <a:srgbClr val="CDD6FB"/>
                </a:solidFill>
                <a:latin typeface="Arial Black" pitchFamily="34" charset="0"/>
              </a:rPr>
              <a:t>B</a:t>
            </a:r>
            <a:r>
              <a:rPr kumimoji="0" lang="en-US" altLang="zh-TW" sz="2000" i="1">
                <a:latin typeface="Arial Black" pitchFamily="34" charset="0"/>
              </a:rPr>
              <a:t>               </a:t>
            </a:r>
            <a:r>
              <a:rPr kumimoji="0" lang="en-US" altLang="zh-TW" sz="1200" i="1">
                <a:latin typeface="Arial Black" pitchFamily="34" charset="0"/>
              </a:rPr>
              <a:t> </a:t>
            </a:r>
            <a:r>
              <a:rPr kumimoji="0" lang="en-US" altLang="zh-TW" sz="1200" b="1" i="1">
                <a:solidFill>
                  <a:srgbClr val="303030"/>
                </a:solidFill>
                <a:cs typeface="Arial" charset="0"/>
              </a:rPr>
              <a:t>Graduate Institute of Electronics Engineering, NTU</a:t>
            </a:r>
          </a:p>
        </p:txBody>
      </p:sp>
      <p:pic>
        <p:nvPicPr>
          <p:cNvPr id="5124" name="Picture 6" descr="Ntulogo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8338" y="0"/>
            <a:ext cx="779462"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7"/>
          <p:cNvSpPr>
            <a:spLocks noGrp="1" noChangeArrowheads="1"/>
          </p:cNvSpPr>
          <p:nvPr>
            <p:ph type="title"/>
          </p:nvPr>
        </p:nvSpPr>
        <p:spPr bwMode="auto">
          <a:xfrm>
            <a:off x="381000" y="76200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TW" altLang="zh-TW"/>
          </a:p>
        </p:txBody>
      </p:sp>
      <p:sp>
        <p:nvSpPr>
          <p:cNvPr id="5126" name="Rectangle 8"/>
          <p:cNvSpPr>
            <a:spLocks noGrp="1" noChangeArrowheads="1"/>
          </p:cNvSpPr>
          <p:nvPr>
            <p:ph type="body" idx="1"/>
          </p:nvPr>
        </p:nvSpPr>
        <p:spPr bwMode="auto">
          <a:xfrm>
            <a:off x="609600" y="1676400"/>
            <a:ext cx="80025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7" name="Rectangle 9"/>
          <p:cNvSpPr>
            <a:spLocks noChangeArrowheads="1"/>
          </p:cNvSpPr>
          <p:nvPr/>
        </p:nvSpPr>
        <p:spPr bwMode="auto">
          <a:xfrm>
            <a:off x="8316913" y="6491288"/>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0" lang="en-US" altLang="zh-TW"/>
              <a:t>P</a:t>
            </a:r>
            <a:fld id="{77AD3F1B-307F-4955-8069-98C95E8956F5}" type="slidenum">
              <a:rPr kumimoji="0" lang="en-US" altLang="zh-TW"/>
              <a:pPr eaLnBrk="0" hangingPunct="0"/>
              <a:t>‹#›</a:t>
            </a:fld>
            <a:endParaRPr kumimoji="0" lang="en-US" altLang="zh-TW"/>
          </a:p>
        </p:txBody>
      </p:sp>
    </p:spTree>
    <p:extLst>
      <p:ext uri="{BB962C8B-B14F-4D97-AF65-F5344CB8AC3E}">
        <p14:creationId xmlns:p14="http://schemas.microsoft.com/office/powerpoint/2010/main" val="181220167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fontAlgn="base" hangingPunct="1">
        <a:spcBef>
          <a:spcPct val="0"/>
        </a:spcBef>
        <a:spcAft>
          <a:spcPct val="0"/>
        </a:spcAft>
        <a:defRPr kumimoji="1" sz="3200" b="1">
          <a:solidFill>
            <a:schemeClr val="tx2"/>
          </a:solidFill>
          <a:latin typeface="+mj-lt"/>
          <a:ea typeface="+mj-ea"/>
          <a:cs typeface="+mj-cs"/>
        </a:defRPr>
      </a:lvl1pPr>
      <a:lvl2pPr algn="ctr" rtl="0" eaLnBrk="1" fontAlgn="base" hangingPunct="1">
        <a:spcBef>
          <a:spcPct val="0"/>
        </a:spcBef>
        <a:spcAft>
          <a:spcPct val="0"/>
        </a:spcAft>
        <a:defRPr kumimoji="1" sz="3200" b="1">
          <a:solidFill>
            <a:schemeClr val="tx2"/>
          </a:solidFill>
          <a:latin typeface="Arial" charset="0"/>
          <a:ea typeface="新細明體" charset="-120"/>
        </a:defRPr>
      </a:lvl2pPr>
      <a:lvl3pPr algn="ctr" rtl="0" eaLnBrk="1" fontAlgn="base" hangingPunct="1">
        <a:spcBef>
          <a:spcPct val="0"/>
        </a:spcBef>
        <a:spcAft>
          <a:spcPct val="0"/>
        </a:spcAft>
        <a:defRPr kumimoji="1" sz="3200" b="1">
          <a:solidFill>
            <a:schemeClr val="tx2"/>
          </a:solidFill>
          <a:latin typeface="Arial" charset="0"/>
          <a:ea typeface="新細明體" charset="-120"/>
        </a:defRPr>
      </a:lvl3pPr>
      <a:lvl4pPr algn="ctr" rtl="0" eaLnBrk="1" fontAlgn="base" hangingPunct="1">
        <a:spcBef>
          <a:spcPct val="0"/>
        </a:spcBef>
        <a:spcAft>
          <a:spcPct val="0"/>
        </a:spcAft>
        <a:defRPr kumimoji="1" sz="3200" b="1">
          <a:solidFill>
            <a:schemeClr val="tx2"/>
          </a:solidFill>
          <a:latin typeface="Arial" charset="0"/>
          <a:ea typeface="新細明體" charset="-120"/>
        </a:defRPr>
      </a:lvl4pPr>
      <a:lvl5pPr algn="ctr" rtl="0" eaLnBrk="1" fontAlgn="base" hangingPunct="1">
        <a:spcBef>
          <a:spcPct val="0"/>
        </a:spcBef>
        <a:spcAft>
          <a:spcPct val="0"/>
        </a:spcAft>
        <a:defRPr kumimoji="1" sz="3200" b="1">
          <a:solidFill>
            <a:schemeClr val="tx2"/>
          </a:solidFill>
          <a:latin typeface="Arial" charset="0"/>
          <a:ea typeface="新細明體" charset="-120"/>
        </a:defRPr>
      </a:lvl5pPr>
      <a:lvl6pPr marL="457200" algn="ctr" rtl="0" eaLnBrk="1" fontAlgn="base" hangingPunct="1">
        <a:spcBef>
          <a:spcPct val="0"/>
        </a:spcBef>
        <a:spcAft>
          <a:spcPct val="0"/>
        </a:spcAft>
        <a:defRPr kumimoji="1" sz="3200" b="1">
          <a:solidFill>
            <a:schemeClr val="tx2"/>
          </a:solidFill>
          <a:latin typeface="Arial" charset="0"/>
          <a:ea typeface="新細明體" charset="-120"/>
        </a:defRPr>
      </a:lvl6pPr>
      <a:lvl7pPr marL="914400" algn="ctr" rtl="0" eaLnBrk="1" fontAlgn="base" hangingPunct="1">
        <a:spcBef>
          <a:spcPct val="0"/>
        </a:spcBef>
        <a:spcAft>
          <a:spcPct val="0"/>
        </a:spcAft>
        <a:defRPr kumimoji="1" sz="3200" b="1">
          <a:solidFill>
            <a:schemeClr val="tx2"/>
          </a:solidFill>
          <a:latin typeface="Arial" charset="0"/>
          <a:ea typeface="新細明體" charset="-120"/>
        </a:defRPr>
      </a:lvl7pPr>
      <a:lvl8pPr marL="1371600" algn="ctr" rtl="0" eaLnBrk="1" fontAlgn="base" hangingPunct="1">
        <a:spcBef>
          <a:spcPct val="0"/>
        </a:spcBef>
        <a:spcAft>
          <a:spcPct val="0"/>
        </a:spcAft>
        <a:defRPr kumimoji="1" sz="3200" b="1">
          <a:solidFill>
            <a:schemeClr val="tx2"/>
          </a:solidFill>
          <a:latin typeface="Arial" charset="0"/>
          <a:ea typeface="新細明體" charset="-120"/>
        </a:defRPr>
      </a:lvl8pPr>
      <a:lvl9pPr marL="1828800" algn="ctr" rtl="0" eaLnBrk="1" fontAlgn="base" hangingPunct="1">
        <a:spcBef>
          <a:spcPct val="0"/>
        </a:spcBef>
        <a:spcAft>
          <a:spcPct val="0"/>
        </a:spcAft>
        <a:defRPr kumimoji="1" sz="3200" b="1">
          <a:solidFill>
            <a:schemeClr val="tx2"/>
          </a:solidFill>
          <a:latin typeface="Arial" charset="0"/>
          <a:ea typeface="新細明體" charset="-12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v"/>
        <a:defRPr kumimoji="1"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v"/>
        <a:defRPr kumimoji="1" sz="2000">
          <a:solidFill>
            <a:schemeClr val="tx1"/>
          </a:solidFill>
          <a:latin typeface="+mn-lt"/>
          <a:ea typeface="+mn-ea"/>
        </a:defRPr>
      </a:lvl2pPr>
      <a:lvl3pPr marL="1143000" indent="-228600" algn="l" rtl="0" eaLnBrk="1" fontAlgn="base" hangingPunct="1">
        <a:spcBef>
          <a:spcPct val="20000"/>
        </a:spcBef>
        <a:spcAft>
          <a:spcPct val="0"/>
        </a:spcAft>
        <a:buClr>
          <a:schemeClr val="accent2"/>
        </a:buClr>
        <a:buFont typeface="Wingdings" pitchFamily="2" charset="2"/>
        <a:buChar char="Ø"/>
        <a:defRPr kumimoji="1" sz="2000">
          <a:solidFill>
            <a:schemeClr val="tx1"/>
          </a:solidFill>
          <a:latin typeface="+mn-lt"/>
          <a:ea typeface="+mn-ea"/>
        </a:defRPr>
      </a:lvl3pPr>
      <a:lvl4pPr marL="1600200" indent="-228600" algn="l" rtl="0" eaLnBrk="1" fontAlgn="base" hangingPunct="1">
        <a:spcBef>
          <a:spcPct val="20000"/>
        </a:spcBef>
        <a:spcAft>
          <a:spcPct val="0"/>
        </a:spcAft>
        <a:buClr>
          <a:srgbClr val="FFFF00"/>
        </a:buClr>
        <a:buFont typeface="Wingdings" pitchFamily="2" charset="2"/>
        <a:buBlip>
          <a:blip r:embed="rId14"/>
        </a:buBlip>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FFCC66"/>
        </a:buClr>
        <a:buFont typeface="Wingdings" pitchFamily="2" charset="2"/>
        <a:buBlip>
          <a:blip r:embed="rId15"/>
        </a:buBlip>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FFCC66"/>
        </a:buClr>
        <a:buFont typeface="Wingdings" charset="2"/>
        <a:buBlip>
          <a:blip r:embed="rId15"/>
        </a:buBlip>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FFCC66"/>
        </a:buClr>
        <a:buFont typeface="Wingdings" charset="2"/>
        <a:buBlip>
          <a:blip r:embed="rId15"/>
        </a:buBlip>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FFCC66"/>
        </a:buClr>
        <a:buFont typeface="Wingdings" charset="2"/>
        <a:buBlip>
          <a:blip r:embed="rId15"/>
        </a:buBlip>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FFCC66"/>
        </a:buClr>
        <a:buFont typeface="Wingdings" charset="2"/>
        <a:buBlip>
          <a:blip r:embed="rId15"/>
        </a:buBlip>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533400"/>
            <a:ext cx="7848600" cy="6172200"/>
            <a:chOff x="288" y="480"/>
            <a:chExt cx="5184" cy="3600"/>
          </a:xfrm>
        </p:grpSpPr>
        <p:sp>
          <p:nvSpPr>
            <p:cNvPr id="373763" name="Rectangle 3"/>
            <p:cNvSpPr>
              <a:spLocks noChangeArrowheads="1"/>
            </p:cNvSpPr>
            <p:nvPr/>
          </p:nvSpPr>
          <p:spPr bwMode="auto">
            <a:xfrm>
              <a:off x="288" y="480"/>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solidFill>
                  <a:srgbClr val="000000"/>
                </a:solidFill>
                <a:latin typeface="Arial"/>
                <a:ea typeface="新細明體"/>
              </a:endParaRPr>
            </a:p>
          </p:txBody>
        </p:sp>
        <p:sp>
          <p:nvSpPr>
            <p:cNvPr id="373764" name="Rectangle 4"/>
            <p:cNvSpPr>
              <a:spLocks noChangeArrowheads="1"/>
            </p:cNvSpPr>
            <p:nvPr/>
          </p:nvSpPr>
          <p:spPr bwMode="auto">
            <a:xfrm>
              <a:off x="288" y="4032"/>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solidFill>
                  <a:srgbClr val="000000"/>
                </a:solidFill>
                <a:latin typeface="Arial"/>
                <a:ea typeface="新細明體"/>
              </a:endParaRPr>
            </a:p>
          </p:txBody>
        </p:sp>
      </p:grpSp>
      <p:sp>
        <p:nvSpPr>
          <p:cNvPr id="60421" name="Text Box 5"/>
          <p:cNvSpPr txBox="1">
            <a:spLocks noChangeArrowheads="1"/>
          </p:cNvSpPr>
          <p:nvPr/>
        </p:nvSpPr>
        <p:spPr bwMode="auto">
          <a:xfrm>
            <a:off x="304800" y="136525"/>
            <a:ext cx="7543800" cy="396875"/>
          </a:xfrm>
          <a:prstGeom prst="rect">
            <a:avLst/>
          </a:prstGeom>
          <a:noFill/>
          <a:ln w="9525">
            <a:noFill/>
            <a:miter lim="800000"/>
            <a:headEnd/>
            <a:tailEnd/>
          </a:ln>
        </p:spPr>
        <p:txBody>
          <a:bodyPr>
            <a:spAutoFit/>
          </a:bodyPr>
          <a:lstStyle/>
          <a:p>
            <a:pPr eaLnBrk="0" hangingPunct="0">
              <a:spcBef>
                <a:spcPct val="50000"/>
              </a:spcBef>
            </a:pPr>
            <a:r>
              <a:rPr kumimoji="0" lang="en-US" altLang="zh-TW" sz="2000" i="1">
                <a:solidFill>
                  <a:srgbClr val="061244"/>
                </a:solidFill>
                <a:latin typeface="Arial Black" pitchFamily="34" charset="0"/>
                <a:ea typeface="新細明體" charset="-120"/>
              </a:rPr>
              <a:t>A</a:t>
            </a:r>
            <a:r>
              <a:rPr kumimoji="0" lang="en-US" altLang="zh-TW" sz="2000" i="1">
                <a:solidFill>
                  <a:srgbClr val="0A1D6E"/>
                </a:solidFill>
                <a:latin typeface="Arial Black" pitchFamily="34" charset="0"/>
                <a:ea typeface="新細明體" charset="-120"/>
              </a:rPr>
              <a:t>C</a:t>
            </a:r>
            <a:r>
              <a:rPr kumimoji="0" lang="en-US" altLang="zh-TW" sz="2000" i="1">
                <a:solidFill>
                  <a:srgbClr val="0E2898"/>
                </a:solidFill>
                <a:latin typeface="Arial Black" pitchFamily="34" charset="0"/>
                <a:ea typeface="新細明體" charset="-120"/>
              </a:rPr>
              <a:t>C</a:t>
            </a:r>
            <a:r>
              <a:rPr kumimoji="0" lang="en-US" altLang="zh-TW" sz="2000" i="1">
                <a:solidFill>
                  <a:srgbClr val="1234C2"/>
                </a:solidFill>
                <a:latin typeface="Arial Black" pitchFamily="34" charset="0"/>
                <a:ea typeface="新細明體" charset="-120"/>
              </a:rPr>
              <a:t>E</a:t>
            </a:r>
            <a:r>
              <a:rPr kumimoji="0" lang="en-US" altLang="zh-TW" sz="2000" i="1">
                <a:solidFill>
                  <a:srgbClr val="1840EA"/>
                </a:solidFill>
                <a:latin typeface="Arial Black" pitchFamily="34" charset="0"/>
                <a:ea typeface="新細明體" charset="-120"/>
              </a:rPr>
              <a:t>S</a:t>
            </a:r>
            <a:r>
              <a:rPr kumimoji="0" lang="en-US" altLang="zh-TW" sz="2000" i="1">
                <a:solidFill>
                  <a:srgbClr val="2349EB"/>
                </a:solidFill>
                <a:latin typeface="Arial Black" pitchFamily="34" charset="0"/>
                <a:ea typeface="新細明體" charset="-120"/>
              </a:rPr>
              <a:t>S </a:t>
            </a:r>
            <a:r>
              <a:rPr kumimoji="0" lang="en-US" altLang="zh-TW" sz="2000" i="1">
                <a:solidFill>
                  <a:srgbClr val="4767EF"/>
                </a:solidFill>
                <a:latin typeface="Arial Black" pitchFamily="34" charset="0"/>
                <a:ea typeface="新細明體" charset="-120"/>
              </a:rPr>
              <a:t>I</a:t>
            </a:r>
            <a:r>
              <a:rPr kumimoji="0" lang="en-US" altLang="zh-TW" sz="2000" i="1">
                <a:solidFill>
                  <a:srgbClr val="6781F1"/>
                </a:solidFill>
                <a:latin typeface="Arial Black" pitchFamily="34" charset="0"/>
                <a:ea typeface="新細明體" charset="-120"/>
              </a:rPr>
              <a:t>C</a:t>
            </a:r>
            <a:r>
              <a:rPr kumimoji="0" lang="en-US" altLang="zh-TW" sz="2000" i="1">
                <a:solidFill>
                  <a:srgbClr val="3558ED"/>
                </a:solidFill>
                <a:latin typeface="Arial Black" pitchFamily="34" charset="0"/>
                <a:ea typeface="新細明體" charset="-120"/>
              </a:rPr>
              <a:t> </a:t>
            </a:r>
            <a:r>
              <a:rPr kumimoji="0" lang="en-US" altLang="zh-TW" sz="2000" i="1">
                <a:solidFill>
                  <a:srgbClr val="869BF4"/>
                </a:solidFill>
                <a:latin typeface="Arial Black" pitchFamily="34" charset="0"/>
                <a:ea typeface="新細明體" charset="-120"/>
              </a:rPr>
              <a:t>L</a:t>
            </a:r>
            <a:r>
              <a:rPr kumimoji="0" lang="en-US" altLang="zh-TW" sz="2000" i="1">
                <a:solidFill>
                  <a:srgbClr val="A7B6F7"/>
                </a:solidFill>
                <a:latin typeface="Arial Black" pitchFamily="34" charset="0"/>
                <a:ea typeface="新細明體" charset="-120"/>
              </a:rPr>
              <a:t>A</a:t>
            </a:r>
            <a:r>
              <a:rPr kumimoji="0" lang="en-US" altLang="zh-TW" sz="2000" i="1">
                <a:solidFill>
                  <a:srgbClr val="CDD6FB"/>
                </a:solidFill>
                <a:latin typeface="Arial Black" pitchFamily="34" charset="0"/>
                <a:ea typeface="新細明體" charset="-120"/>
              </a:rPr>
              <a:t>B</a:t>
            </a:r>
            <a:r>
              <a:rPr kumimoji="0" lang="en-US" altLang="zh-TW" sz="2000" i="1">
                <a:solidFill>
                  <a:srgbClr val="000000"/>
                </a:solidFill>
                <a:latin typeface="Arial Black" pitchFamily="34" charset="0"/>
                <a:ea typeface="新細明體" charset="-120"/>
              </a:rPr>
              <a:t>               </a:t>
            </a:r>
            <a:r>
              <a:rPr kumimoji="0" lang="en-US" altLang="zh-TW" sz="1200" i="1">
                <a:solidFill>
                  <a:srgbClr val="000000"/>
                </a:solidFill>
                <a:latin typeface="Arial Black" pitchFamily="34" charset="0"/>
                <a:ea typeface="新細明體" charset="-120"/>
              </a:rPr>
              <a:t> </a:t>
            </a:r>
            <a:r>
              <a:rPr kumimoji="0" lang="en-US" altLang="zh-TW" sz="1200" b="1" i="1">
                <a:solidFill>
                  <a:srgbClr val="303030"/>
                </a:solidFill>
                <a:ea typeface="新細明體" charset="-120"/>
                <a:cs typeface="Arial" charset="0"/>
              </a:rPr>
              <a:t>Graduate Institute of Electronics Engineering, NTU</a:t>
            </a:r>
          </a:p>
        </p:txBody>
      </p:sp>
      <p:pic>
        <p:nvPicPr>
          <p:cNvPr id="60422" name="Picture 6" descr="Ntulogo3"/>
          <p:cNvPicPr>
            <a:picLocks noChangeAspect="1" noChangeArrowheads="1"/>
          </p:cNvPicPr>
          <p:nvPr/>
        </p:nvPicPr>
        <p:blipFill>
          <a:blip r:embed="rId13"/>
          <a:srcRect/>
          <a:stretch>
            <a:fillRect/>
          </a:stretch>
        </p:blipFill>
        <p:spPr bwMode="auto">
          <a:xfrm>
            <a:off x="8288338" y="0"/>
            <a:ext cx="779462" cy="760413"/>
          </a:xfrm>
          <a:prstGeom prst="rect">
            <a:avLst/>
          </a:prstGeom>
          <a:noFill/>
          <a:ln w="9525">
            <a:noFill/>
            <a:miter lim="800000"/>
            <a:headEnd/>
            <a:tailEnd/>
          </a:ln>
        </p:spPr>
      </p:pic>
      <p:sp>
        <p:nvSpPr>
          <p:cNvPr id="60423" name="Rectangle 7"/>
          <p:cNvSpPr>
            <a:spLocks noGrp="1" noChangeArrowheads="1"/>
          </p:cNvSpPr>
          <p:nvPr>
            <p:ph type="title"/>
          </p:nvPr>
        </p:nvSpPr>
        <p:spPr bwMode="auto">
          <a:xfrm>
            <a:off x="381000" y="762000"/>
            <a:ext cx="83820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TW" altLang="zh-TW"/>
          </a:p>
        </p:txBody>
      </p:sp>
      <p:sp>
        <p:nvSpPr>
          <p:cNvPr id="60424" name="Rectangle 8"/>
          <p:cNvSpPr>
            <a:spLocks noGrp="1" noChangeArrowheads="1"/>
          </p:cNvSpPr>
          <p:nvPr>
            <p:ph type="body" idx="1"/>
          </p:nvPr>
        </p:nvSpPr>
        <p:spPr bwMode="auto">
          <a:xfrm>
            <a:off x="609600" y="1676400"/>
            <a:ext cx="80025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0425" name="Rectangle 9"/>
          <p:cNvSpPr>
            <a:spLocks noChangeArrowheads="1"/>
          </p:cNvSpPr>
          <p:nvPr/>
        </p:nvSpPr>
        <p:spPr bwMode="auto">
          <a:xfrm>
            <a:off x="8316913" y="6491288"/>
            <a:ext cx="615950" cy="366712"/>
          </a:xfrm>
          <a:prstGeom prst="rect">
            <a:avLst/>
          </a:prstGeom>
          <a:noFill/>
          <a:ln w="9525">
            <a:noFill/>
            <a:miter lim="800000"/>
            <a:headEnd/>
            <a:tailEnd/>
          </a:ln>
        </p:spPr>
        <p:txBody>
          <a:bodyPr wrap="none">
            <a:spAutoFit/>
          </a:bodyPr>
          <a:lstStyle/>
          <a:p>
            <a:pPr eaLnBrk="0" hangingPunct="0"/>
            <a:r>
              <a:rPr kumimoji="0" lang="en-US" altLang="zh-TW">
                <a:solidFill>
                  <a:srgbClr val="000000"/>
                </a:solidFill>
                <a:ea typeface="新細明體" charset="-120"/>
              </a:rPr>
              <a:t>P</a:t>
            </a:r>
            <a:fld id="{C86545E2-EEFB-4DC4-8865-69F029E42BB0}" type="slidenum">
              <a:rPr kumimoji="0" lang="en-US" altLang="zh-TW">
                <a:solidFill>
                  <a:srgbClr val="000000"/>
                </a:solidFill>
                <a:ea typeface="新細明體" charset="-120"/>
              </a:rPr>
              <a:pPr eaLnBrk="0" hangingPunct="0"/>
              <a:t>‹#›</a:t>
            </a:fld>
            <a:endParaRPr kumimoji="0" lang="en-US" altLang="zh-TW">
              <a:solidFill>
                <a:srgbClr val="000000"/>
              </a:solidFill>
              <a:ea typeface="新細明體" charset="-120"/>
            </a:endParaRPr>
          </a:p>
        </p:txBody>
      </p:sp>
    </p:spTree>
    <p:extLst>
      <p:ext uri="{BB962C8B-B14F-4D97-AF65-F5344CB8AC3E}">
        <p14:creationId xmlns:p14="http://schemas.microsoft.com/office/powerpoint/2010/main" val="174367211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fontAlgn="base" hangingPunct="1">
        <a:spcBef>
          <a:spcPct val="0"/>
        </a:spcBef>
        <a:spcAft>
          <a:spcPct val="0"/>
        </a:spcAft>
        <a:defRPr kumimoji="1" sz="3200" b="1">
          <a:solidFill>
            <a:schemeClr val="tx2"/>
          </a:solidFill>
          <a:latin typeface="+mj-lt"/>
          <a:ea typeface="+mj-ea"/>
          <a:cs typeface="+mj-cs"/>
        </a:defRPr>
      </a:lvl1pPr>
      <a:lvl2pPr algn="ctr" rtl="0" eaLnBrk="1" fontAlgn="base" hangingPunct="1">
        <a:spcBef>
          <a:spcPct val="0"/>
        </a:spcBef>
        <a:spcAft>
          <a:spcPct val="0"/>
        </a:spcAft>
        <a:defRPr kumimoji="1" sz="3200" b="1">
          <a:solidFill>
            <a:schemeClr val="tx2"/>
          </a:solidFill>
          <a:latin typeface="Arial" charset="0"/>
          <a:ea typeface="新細明體" charset="-120"/>
        </a:defRPr>
      </a:lvl2pPr>
      <a:lvl3pPr algn="ctr" rtl="0" eaLnBrk="1" fontAlgn="base" hangingPunct="1">
        <a:spcBef>
          <a:spcPct val="0"/>
        </a:spcBef>
        <a:spcAft>
          <a:spcPct val="0"/>
        </a:spcAft>
        <a:defRPr kumimoji="1" sz="3200" b="1">
          <a:solidFill>
            <a:schemeClr val="tx2"/>
          </a:solidFill>
          <a:latin typeface="Arial" charset="0"/>
          <a:ea typeface="新細明體" charset="-120"/>
        </a:defRPr>
      </a:lvl3pPr>
      <a:lvl4pPr algn="ctr" rtl="0" eaLnBrk="1" fontAlgn="base" hangingPunct="1">
        <a:spcBef>
          <a:spcPct val="0"/>
        </a:spcBef>
        <a:spcAft>
          <a:spcPct val="0"/>
        </a:spcAft>
        <a:defRPr kumimoji="1" sz="3200" b="1">
          <a:solidFill>
            <a:schemeClr val="tx2"/>
          </a:solidFill>
          <a:latin typeface="Arial" charset="0"/>
          <a:ea typeface="新細明體" charset="-120"/>
        </a:defRPr>
      </a:lvl4pPr>
      <a:lvl5pPr algn="ctr" rtl="0" eaLnBrk="1" fontAlgn="base" hangingPunct="1">
        <a:spcBef>
          <a:spcPct val="0"/>
        </a:spcBef>
        <a:spcAft>
          <a:spcPct val="0"/>
        </a:spcAft>
        <a:defRPr kumimoji="1" sz="3200" b="1">
          <a:solidFill>
            <a:schemeClr val="tx2"/>
          </a:solidFill>
          <a:latin typeface="Arial" charset="0"/>
          <a:ea typeface="新細明體" charset="-120"/>
        </a:defRPr>
      </a:lvl5pPr>
      <a:lvl6pPr marL="457200" algn="ctr" rtl="0" eaLnBrk="1" fontAlgn="base" hangingPunct="1">
        <a:spcBef>
          <a:spcPct val="0"/>
        </a:spcBef>
        <a:spcAft>
          <a:spcPct val="0"/>
        </a:spcAft>
        <a:defRPr kumimoji="1" sz="3200" b="1">
          <a:solidFill>
            <a:schemeClr val="tx2"/>
          </a:solidFill>
          <a:latin typeface="Arial" charset="0"/>
          <a:ea typeface="新細明體" charset="-120"/>
        </a:defRPr>
      </a:lvl6pPr>
      <a:lvl7pPr marL="914400" algn="ctr" rtl="0" eaLnBrk="1" fontAlgn="base" hangingPunct="1">
        <a:spcBef>
          <a:spcPct val="0"/>
        </a:spcBef>
        <a:spcAft>
          <a:spcPct val="0"/>
        </a:spcAft>
        <a:defRPr kumimoji="1" sz="3200" b="1">
          <a:solidFill>
            <a:schemeClr val="tx2"/>
          </a:solidFill>
          <a:latin typeface="Arial" charset="0"/>
          <a:ea typeface="新細明體" charset="-120"/>
        </a:defRPr>
      </a:lvl7pPr>
      <a:lvl8pPr marL="1371600" algn="ctr" rtl="0" eaLnBrk="1" fontAlgn="base" hangingPunct="1">
        <a:spcBef>
          <a:spcPct val="0"/>
        </a:spcBef>
        <a:spcAft>
          <a:spcPct val="0"/>
        </a:spcAft>
        <a:defRPr kumimoji="1" sz="3200" b="1">
          <a:solidFill>
            <a:schemeClr val="tx2"/>
          </a:solidFill>
          <a:latin typeface="Arial" charset="0"/>
          <a:ea typeface="新細明體" charset="-120"/>
        </a:defRPr>
      </a:lvl8pPr>
      <a:lvl9pPr marL="1828800" algn="ctr" rtl="0" eaLnBrk="1" fontAlgn="base" hangingPunct="1">
        <a:spcBef>
          <a:spcPct val="0"/>
        </a:spcBef>
        <a:spcAft>
          <a:spcPct val="0"/>
        </a:spcAft>
        <a:defRPr kumimoji="1" sz="3200" b="1">
          <a:solidFill>
            <a:schemeClr val="tx2"/>
          </a:solidFill>
          <a:latin typeface="Arial" charset="0"/>
          <a:ea typeface="新細明體" charset="-12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v"/>
        <a:defRPr kumimoji="1"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v"/>
        <a:defRPr kumimoji="1" sz="2000">
          <a:solidFill>
            <a:schemeClr val="tx1"/>
          </a:solidFill>
          <a:latin typeface="+mn-lt"/>
          <a:ea typeface="+mn-ea"/>
        </a:defRPr>
      </a:lvl2pPr>
      <a:lvl3pPr marL="1143000" indent="-228600" algn="l" rtl="0" eaLnBrk="1" fontAlgn="base" hangingPunct="1">
        <a:spcBef>
          <a:spcPct val="20000"/>
        </a:spcBef>
        <a:spcAft>
          <a:spcPct val="0"/>
        </a:spcAft>
        <a:buClr>
          <a:schemeClr val="accent2"/>
        </a:buClr>
        <a:buFont typeface="Wingdings" pitchFamily="2" charset="2"/>
        <a:buChar char="Ø"/>
        <a:defRPr kumimoji="1" sz="2000">
          <a:solidFill>
            <a:schemeClr val="tx1"/>
          </a:solidFill>
          <a:latin typeface="+mn-lt"/>
          <a:ea typeface="+mn-ea"/>
        </a:defRPr>
      </a:lvl3pPr>
      <a:lvl4pPr marL="1600200" indent="-228600" algn="l" rtl="0" eaLnBrk="1" fontAlgn="base" hangingPunct="1">
        <a:spcBef>
          <a:spcPct val="20000"/>
        </a:spcBef>
        <a:spcAft>
          <a:spcPct val="0"/>
        </a:spcAft>
        <a:buClr>
          <a:srgbClr val="FFFF00"/>
        </a:buClr>
        <a:buFont typeface="Wingdings" pitchFamily="2" charset="2"/>
        <a:buBlip>
          <a:blip r:embed="rId14"/>
        </a:buBlip>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FFCC66"/>
        </a:buClr>
        <a:buFont typeface="Wingdings" pitchFamily="2" charset="2"/>
        <a:buBlip>
          <a:blip r:embed="rId15"/>
        </a:buBlip>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FFCC66"/>
        </a:buClr>
        <a:buFont typeface="Wingdings" pitchFamily="2" charset="2"/>
        <a:buBlip>
          <a:blip r:embed="rId15"/>
        </a:buBlip>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FFCC66"/>
        </a:buClr>
        <a:buFont typeface="Wingdings" pitchFamily="2" charset="2"/>
        <a:buBlip>
          <a:blip r:embed="rId15"/>
        </a:buBlip>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FFCC66"/>
        </a:buClr>
        <a:buFont typeface="Wingdings" pitchFamily="2" charset="2"/>
        <a:buBlip>
          <a:blip r:embed="rId15"/>
        </a:buBlip>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FFCC66"/>
        </a:buClr>
        <a:buFont typeface="Wingdings" pitchFamily="2" charset="2"/>
        <a:buBlip>
          <a:blip r:embed="rId15"/>
        </a:buBlip>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152400"/>
            <a:ext cx="8070850" cy="6842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2051" name="Rectangle 3"/>
          <p:cNvSpPr>
            <a:spLocks noGrp="1" noChangeArrowheads="1"/>
          </p:cNvSpPr>
          <p:nvPr>
            <p:ph type="body" idx="1"/>
          </p:nvPr>
        </p:nvSpPr>
        <p:spPr bwMode="auto">
          <a:xfrm>
            <a:off x="539750" y="981075"/>
            <a:ext cx="8135938" cy="5287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25988" name="Rectangle 4"/>
          <p:cNvSpPr>
            <a:spLocks noGrp="1" noChangeArrowheads="1"/>
          </p:cNvSpPr>
          <p:nvPr>
            <p:ph type="sldNum" sz="quarter" idx="4"/>
          </p:nvPr>
        </p:nvSpPr>
        <p:spPr bwMode="auto">
          <a:xfrm>
            <a:off x="3720583" y="6346825"/>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ea typeface="新細明體" pitchFamily="18" charset="-120"/>
              </a:defRPr>
            </a:lvl1pPr>
          </a:lstStyle>
          <a:p>
            <a:pPr>
              <a:defRPr/>
            </a:pPr>
            <a:fld id="{B7B1E775-0B96-40A8-8227-29B88E58C56A}" type="slidenum">
              <a:rPr lang="en-US" altLang="zh-TW" smtClean="0">
                <a:solidFill>
                  <a:srgbClr val="000000"/>
                </a:solidFill>
                <a:latin typeface="Tahoma" pitchFamily="34" charset="0"/>
              </a:rPr>
              <a:pPr>
                <a:defRPr/>
              </a:pPr>
              <a:t>‹#›</a:t>
            </a:fld>
            <a:endParaRPr lang="en-US" altLang="zh-TW" dirty="0">
              <a:solidFill>
                <a:srgbClr val="000000"/>
              </a:solidFill>
              <a:latin typeface="Tahoma" pitchFamily="34" charset="0"/>
            </a:endParaRPr>
          </a:p>
        </p:txBody>
      </p:sp>
      <p:sp>
        <p:nvSpPr>
          <p:cNvPr id="425989" name="Rectangle 5"/>
          <p:cNvSpPr>
            <a:spLocks noChangeArrowheads="1"/>
          </p:cNvSpPr>
          <p:nvPr/>
        </p:nvSpPr>
        <p:spPr bwMode="gray">
          <a:xfrm>
            <a:off x="468313" y="865188"/>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zh-TW" sz="2400">
              <a:solidFill>
                <a:srgbClr val="000000"/>
              </a:solidFill>
              <a:latin typeface="Tahoma" pitchFamily="34" charset="0"/>
            </a:endParaRPr>
          </a:p>
        </p:txBody>
      </p:sp>
      <p:pic>
        <p:nvPicPr>
          <p:cNvPr id="2" name="圖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8438" y="6292850"/>
            <a:ext cx="2146300" cy="565150"/>
          </a:xfrm>
          <a:prstGeom prst="rect">
            <a:avLst/>
          </a:prstGeom>
        </p:spPr>
      </p:pic>
    </p:spTree>
    <p:extLst>
      <p:ext uri="{BB962C8B-B14F-4D97-AF65-F5344CB8AC3E}">
        <p14:creationId xmlns:p14="http://schemas.microsoft.com/office/powerpoint/2010/main" val="25335717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Lst>
  <p:hf hdr="0" ftr="0" dt="0"/>
  <p:txStyles>
    <p:titleStyle>
      <a:lvl1pPr algn="ctr" rtl="0" eaLnBrk="1" fontAlgn="base" hangingPunct="1">
        <a:spcBef>
          <a:spcPct val="0"/>
        </a:spcBef>
        <a:spcAft>
          <a:spcPct val="0"/>
        </a:spcAft>
        <a:defRPr kumimoji="1" sz="2800" b="1">
          <a:solidFill>
            <a:schemeClr val="tx2"/>
          </a:solidFill>
          <a:latin typeface="+mj-lt"/>
          <a:ea typeface="+mj-ea"/>
          <a:cs typeface="+mj-cs"/>
        </a:defRPr>
      </a:lvl1pPr>
      <a:lvl2pPr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2pPr>
      <a:lvl3pPr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3pPr>
      <a:lvl4pPr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4pPr>
      <a:lvl5pPr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5pPr>
      <a:lvl6pPr marL="457200"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6pPr>
      <a:lvl7pPr marL="914400"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7pPr>
      <a:lvl8pPr marL="1371600"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8pPr>
      <a:lvl9pPr marL="1828800"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9pPr>
    </p:titleStyle>
    <p:bodyStyle>
      <a:lvl1pPr marL="342900" indent="-342900" algn="l" rtl="0" eaLnBrk="1" fontAlgn="base" hangingPunct="1">
        <a:spcBef>
          <a:spcPct val="20000"/>
        </a:spcBef>
        <a:spcAft>
          <a:spcPct val="0"/>
        </a:spcAft>
        <a:buClr>
          <a:schemeClr val="tx1"/>
        </a:buClr>
        <a:buSzPct val="120000"/>
        <a:buFont typeface="標楷體" pitchFamily="65" charset="-120"/>
        <a:buChar char="․"/>
        <a:defRPr kumimoji="1"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0099"/>
        </a:buClr>
        <a:buSzPct val="55000"/>
        <a:buFont typeface="Symbol" pitchFamily="18" charset="2"/>
        <a:buChar char="¾"/>
        <a:defRPr kumimoji="1" sz="2000">
          <a:solidFill>
            <a:srgbClr val="000099"/>
          </a:solidFill>
          <a:latin typeface="+mn-lt"/>
          <a:ea typeface="+mn-ea"/>
        </a:defRPr>
      </a:lvl2pPr>
      <a:lvl3pPr marL="1143000" indent="-228600" algn="l" rtl="0" eaLnBrk="1" fontAlgn="base" hangingPunct="1">
        <a:spcBef>
          <a:spcPct val="20000"/>
        </a:spcBef>
        <a:spcAft>
          <a:spcPct val="0"/>
        </a:spcAft>
        <a:buClr>
          <a:srgbClr val="003300"/>
        </a:buClr>
        <a:buSzPct val="50000"/>
        <a:buFont typeface="Wingdings" pitchFamily="2" charset="2"/>
        <a:buChar char="n"/>
        <a:defRPr kumimoji="1" sz="2400">
          <a:solidFill>
            <a:srgbClr val="003300"/>
          </a:solidFill>
          <a:latin typeface="+mn-lt"/>
          <a:ea typeface="+mn-ea"/>
        </a:defRPr>
      </a:lvl3pPr>
      <a:lvl4pPr marL="1600200" indent="-228600" algn="l" rtl="0" eaLnBrk="1" fontAlgn="base" hangingPunct="1">
        <a:spcBef>
          <a:spcPct val="20000"/>
        </a:spcBef>
        <a:spcAft>
          <a:spcPct val="0"/>
        </a:spcAft>
        <a:buClr>
          <a:srgbClr val="990000"/>
        </a:buClr>
        <a:buSzPct val="55000"/>
        <a:buFont typeface="Wingdings" pitchFamily="2" charset="2"/>
        <a:buChar char="n"/>
        <a:defRPr kumimoji="1" sz="2000">
          <a:solidFill>
            <a:srgbClr val="990000"/>
          </a:solidFill>
          <a:latin typeface="+mn-lt"/>
          <a:ea typeface="+mn-ea"/>
        </a:defRPr>
      </a:lvl4pPr>
      <a:lvl5pPr marL="2057400" indent="-228600" algn="l" rtl="0" eaLnBrk="1" fontAlgn="base" hangingPunct="1">
        <a:spcBef>
          <a:spcPct val="20000"/>
        </a:spcBef>
        <a:spcAft>
          <a:spcPct val="0"/>
        </a:spcAft>
        <a:buClr>
          <a:srgbClr val="000066"/>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000066"/>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0066"/>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0066"/>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0066"/>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9.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3" Type="http://schemas.openxmlformats.org/officeDocument/2006/relationships/hyperlink" Target="https://eescholars.iitm.ac.in/sites/default/files/eethesis/ee13m081.pdf" TargetMode="External"/><Relationship Id="rId2" Type="http://schemas.openxmlformats.org/officeDocument/2006/relationships/hyperlink" Target="http://www.gstitt.ece.ufl.edu/courses/fall15/eel4720_5721/labs/refs/AXI4_specification.pdf" TargetMode="Externa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49.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9.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9.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685806" y="2133600"/>
            <a:ext cx="7772400" cy="1214438"/>
          </a:xfrm>
        </p:spPr>
        <p:txBody>
          <a:bodyPr/>
          <a:lstStyle/>
          <a:p>
            <a:r>
              <a:rPr lang="en-US" altLang="zh-TW" dirty="0"/>
              <a:t>MLCHIP</a:t>
            </a:r>
            <a:r>
              <a:rPr lang="zh-TW" altLang="en-US" dirty="0"/>
              <a:t> </a:t>
            </a:r>
            <a:r>
              <a:rPr lang="en-US" altLang="zh-TW" dirty="0"/>
              <a:t>2025-Spring Final Project</a:t>
            </a:r>
            <a:br>
              <a:rPr lang="en-US" altLang="zh-TW"/>
            </a:br>
            <a:r>
              <a:rPr lang="en-US" altLang="zh-TW"/>
              <a:t>AXI </a:t>
            </a:r>
            <a:r>
              <a:rPr lang="en-US" altLang="zh-TW" dirty="0"/>
              <a:t>Introduction</a:t>
            </a:r>
            <a:endParaRPr lang="zh-TW" altLang="en-US" dirty="0"/>
          </a:p>
        </p:txBody>
      </p:sp>
      <p:sp>
        <p:nvSpPr>
          <p:cNvPr id="5" name="副標題 4"/>
          <p:cNvSpPr>
            <a:spLocks noGrp="1"/>
          </p:cNvSpPr>
          <p:nvPr>
            <p:ph type="subTitle" idx="4294967295"/>
          </p:nvPr>
        </p:nvSpPr>
        <p:spPr>
          <a:xfrm>
            <a:off x="1371600" y="4068763"/>
            <a:ext cx="6400800" cy="1417637"/>
          </a:xfrm>
          <a:prstGeom prst="rect">
            <a:avLst/>
          </a:prstGeom>
        </p:spPr>
        <p:txBody>
          <a:bodyPr/>
          <a:lstStyle/>
          <a:p>
            <a:pPr marL="0" lvl="0" indent="0" algn="ctr">
              <a:buNone/>
            </a:pPr>
            <a:r>
              <a:rPr lang="en-US" altLang="zh-TW" sz="1800" dirty="0">
                <a:solidFill>
                  <a:prstClr val="black"/>
                </a:solidFill>
              </a:rPr>
              <a:t>Advisor: Kun-Chih, Chen</a:t>
            </a:r>
          </a:p>
          <a:p>
            <a:pPr marL="0" lvl="0" indent="0" algn="ctr">
              <a:buNone/>
            </a:pPr>
            <a:r>
              <a:rPr lang="en-US" altLang="zh-TW" sz="1800" dirty="0">
                <a:solidFill>
                  <a:prstClr val="black"/>
                </a:solidFill>
              </a:rPr>
              <a:t>Date : 2025/05/16</a:t>
            </a:r>
          </a:p>
        </p:txBody>
      </p:sp>
    </p:spTree>
    <p:extLst>
      <p:ext uri="{BB962C8B-B14F-4D97-AF65-F5344CB8AC3E}">
        <p14:creationId xmlns:p14="http://schemas.microsoft.com/office/powerpoint/2010/main" val="4103978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4DB76-7165-E704-A479-23E4F2604BAB}"/>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0B8C747-79F2-01E8-50DD-54CA23DCC51A}"/>
              </a:ext>
            </a:extLst>
          </p:cNvPr>
          <p:cNvSpPr>
            <a:spLocks noGrp="1"/>
          </p:cNvSpPr>
          <p:nvPr>
            <p:ph type="title"/>
          </p:nvPr>
        </p:nvSpPr>
        <p:spPr/>
        <p:txBody>
          <a:bodyPr/>
          <a:lstStyle/>
          <a:p>
            <a:r>
              <a:rPr lang="en-US" altLang="zh-TW" dirty="0"/>
              <a:t>AXI Signal Description</a:t>
            </a:r>
          </a:p>
        </p:txBody>
      </p:sp>
      <p:sp>
        <p:nvSpPr>
          <p:cNvPr id="3" name="內容版面配置區 2">
            <a:extLst>
              <a:ext uri="{FF2B5EF4-FFF2-40B4-BE49-F238E27FC236}">
                <a16:creationId xmlns:a16="http://schemas.microsoft.com/office/drawing/2014/main" id="{16DF9FD9-EB96-BC86-A949-62367E3F8409}"/>
              </a:ext>
            </a:extLst>
          </p:cNvPr>
          <p:cNvSpPr>
            <a:spLocks noGrp="1"/>
          </p:cNvSpPr>
          <p:nvPr>
            <p:ph idx="1"/>
          </p:nvPr>
        </p:nvSpPr>
        <p:spPr>
          <a:xfrm>
            <a:off x="381000" y="1676400"/>
            <a:ext cx="6025978" cy="4800600"/>
          </a:xfrm>
        </p:spPr>
        <p:txBody>
          <a:bodyPr/>
          <a:lstStyle/>
          <a:p>
            <a:r>
              <a:rPr lang="en-US" altLang="zh-TW" dirty="0">
                <a:solidFill>
                  <a:schemeClr val="tx2"/>
                </a:solidFill>
              </a:rPr>
              <a:t>AXI Transaction</a:t>
            </a:r>
            <a:r>
              <a:rPr lang="zh-TW" altLang="en-US" dirty="0">
                <a:solidFill>
                  <a:schemeClr val="tx2"/>
                </a:solidFill>
              </a:rPr>
              <a:t>：</a:t>
            </a:r>
            <a:r>
              <a:rPr lang="en-US" altLang="zh-TW" dirty="0">
                <a:solidFill>
                  <a:schemeClr val="tx2"/>
                </a:solidFill>
              </a:rPr>
              <a:t>the complete set of required operations on the AXI bus form the AXI Transaction </a:t>
            </a:r>
          </a:p>
          <a:p>
            <a:r>
              <a:rPr lang="en-US" altLang="zh-TW" dirty="0">
                <a:solidFill>
                  <a:schemeClr val="tx2"/>
                </a:solidFill>
              </a:rPr>
              <a:t>AXI Burst</a:t>
            </a:r>
            <a:r>
              <a:rPr lang="zh-TW" altLang="en-US" dirty="0">
                <a:solidFill>
                  <a:schemeClr val="tx2"/>
                </a:solidFill>
              </a:rPr>
              <a:t>：</a:t>
            </a:r>
            <a:r>
              <a:rPr lang="en-US" altLang="zh-TW" dirty="0">
                <a:solidFill>
                  <a:schemeClr val="tx2"/>
                </a:solidFill>
              </a:rPr>
              <a:t>any required payload data is transferred as an AXI Burst </a:t>
            </a:r>
          </a:p>
          <a:p>
            <a:r>
              <a:rPr lang="en-US" altLang="zh-TW" dirty="0">
                <a:solidFill>
                  <a:schemeClr val="tx2"/>
                </a:solidFill>
              </a:rPr>
              <a:t>AXI Beats</a:t>
            </a:r>
            <a:r>
              <a:rPr lang="zh-TW" altLang="en-US" dirty="0">
                <a:solidFill>
                  <a:schemeClr val="tx2"/>
                </a:solidFill>
              </a:rPr>
              <a:t>：</a:t>
            </a:r>
            <a:r>
              <a:rPr lang="en-US" altLang="zh-TW" dirty="0">
                <a:solidFill>
                  <a:schemeClr val="tx2"/>
                </a:solidFill>
              </a:rPr>
              <a:t>a burst can comprise multiple data transfers, or AXI Beats</a:t>
            </a:r>
            <a:endParaRPr lang="zh-TW" altLang="en-US" dirty="0">
              <a:solidFill>
                <a:schemeClr val="tx2"/>
              </a:solidFill>
            </a:endParaRPr>
          </a:p>
        </p:txBody>
      </p:sp>
      <p:pic>
        <p:nvPicPr>
          <p:cNvPr id="8" name="圖片 7">
            <a:extLst>
              <a:ext uri="{FF2B5EF4-FFF2-40B4-BE49-F238E27FC236}">
                <a16:creationId xmlns:a16="http://schemas.microsoft.com/office/drawing/2014/main" id="{9FFC2F1F-8EF5-0031-27B1-F6FDD08EBF0E}"/>
              </a:ext>
            </a:extLst>
          </p:cNvPr>
          <p:cNvPicPr>
            <a:picLocks noChangeAspect="1"/>
          </p:cNvPicPr>
          <p:nvPr/>
        </p:nvPicPr>
        <p:blipFill>
          <a:blip r:embed="rId2"/>
          <a:stretch>
            <a:fillRect/>
          </a:stretch>
        </p:blipFill>
        <p:spPr>
          <a:xfrm>
            <a:off x="381000" y="5236819"/>
            <a:ext cx="5855113" cy="1240181"/>
          </a:xfrm>
          <a:prstGeom prst="rect">
            <a:avLst/>
          </a:prstGeom>
        </p:spPr>
      </p:pic>
      <p:pic>
        <p:nvPicPr>
          <p:cNvPr id="10" name="圖片 9">
            <a:extLst>
              <a:ext uri="{FF2B5EF4-FFF2-40B4-BE49-F238E27FC236}">
                <a16:creationId xmlns:a16="http://schemas.microsoft.com/office/drawing/2014/main" id="{F7E8254F-C587-6496-0C4C-0D453A8F155B}"/>
              </a:ext>
            </a:extLst>
          </p:cNvPr>
          <p:cNvPicPr>
            <a:picLocks noChangeAspect="1"/>
          </p:cNvPicPr>
          <p:nvPr/>
        </p:nvPicPr>
        <p:blipFill>
          <a:blip r:embed="rId3"/>
          <a:stretch>
            <a:fillRect/>
          </a:stretch>
        </p:blipFill>
        <p:spPr>
          <a:xfrm>
            <a:off x="6479889" y="2066844"/>
            <a:ext cx="2041654" cy="1763752"/>
          </a:xfrm>
          <a:prstGeom prst="rect">
            <a:avLst/>
          </a:prstGeom>
        </p:spPr>
      </p:pic>
      <p:pic>
        <p:nvPicPr>
          <p:cNvPr id="12" name="圖片 11">
            <a:extLst>
              <a:ext uri="{FF2B5EF4-FFF2-40B4-BE49-F238E27FC236}">
                <a16:creationId xmlns:a16="http://schemas.microsoft.com/office/drawing/2014/main" id="{59DD3ED9-0DCE-E459-2A64-BA95D3A5C183}"/>
              </a:ext>
            </a:extLst>
          </p:cNvPr>
          <p:cNvPicPr>
            <a:picLocks noChangeAspect="1"/>
          </p:cNvPicPr>
          <p:nvPr/>
        </p:nvPicPr>
        <p:blipFill>
          <a:blip r:embed="rId4"/>
          <a:stretch>
            <a:fillRect/>
          </a:stretch>
        </p:blipFill>
        <p:spPr>
          <a:xfrm>
            <a:off x="6477570" y="3936859"/>
            <a:ext cx="2043973" cy="2551670"/>
          </a:xfrm>
          <a:prstGeom prst="rect">
            <a:avLst/>
          </a:prstGeom>
        </p:spPr>
      </p:pic>
    </p:spTree>
    <p:extLst>
      <p:ext uri="{BB962C8B-B14F-4D97-AF65-F5344CB8AC3E}">
        <p14:creationId xmlns:p14="http://schemas.microsoft.com/office/powerpoint/2010/main" val="199714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AB846-D3BC-D80C-4ED8-B38D60D6BA0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78ECE7ED-C6F0-61AD-9C80-14BFE8AD83B4}"/>
              </a:ext>
            </a:extLst>
          </p:cNvPr>
          <p:cNvSpPr>
            <a:spLocks noGrp="1"/>
          </p:cNvSpPr>
          <p:nvPr>
            <p:ph type="title"/>
          </p:nvPr>
        </p:nvSpPr>
        <p:spPr/>
        <p:txBody>
          <a:bodyPr/>
          <a:lstStyle/>
          <a:p>
            <a:r>
              <a:rPr lang="en-US" altLang="zh-TW" dirty="0"/>
              <a:t>AXI 4 Basic Transaction </a:t>
            </a:r>
          </a:p>
        </p:txBody>
      </p:sp>
      <p:sp>
        <p:nvSpPr>
          <p:cNvPr id="3" name="內容版面配置區 2">
            <a:extLst>
              <a:ext uri="{FF2B5EF4-FFF2-40B4-BE49-F238E27FC236}">
                <a16:creationId xmlns:a16="http://schemas.microsoft.com/office/drawing/2014/main" id="{64EB2428-4700-CD5D-9014-6774E75448CA}"/>
              </a:ext>
            </a:extLst>
          </p:cNvPr>
          <p:cNvSpPr>
            <a:spLocks noGrp="1"/>
          </p:cNvSpPr>
          <p:nvPr>
            <p:ph idx="1"/>
          </p:nvPr>
        </p:nvSpPr>
        <p:spPr>
          <a:xfrm>
            <a:off x="381000" y="1676400"/>
            <a:ext cx="8057606" cy="4800600"/>
          </a:xfrm>
        </p:spPr>
        <p:txBody>
          <a:bodyPr/>
          <a:lstStyle/>
          <a:p>
            <a:r>
              <a:rPr lang="en-US" altLang="zh-TW" dirty="0">
                <a:solidFill>
                  <a:schemeClr val="tx2"/>
                </a:solidFill>
              </a:rPr>
              <a:t>Read Transaction</a:t>
            </a:r>
          </a:p>
          <a:p>
            <a:pPr lvl="1"/>
            <a:r>
              <a:rPr lang="en-US" altLang="zh-TW" dirty="0"/>
              <a:t>Read Address Channel</a:t>
            </a:r>
          </a:p>
          <a:p>
            <a:pPr lvl="1"/>
            <a:r>
              <a:rPr lang="en-US" altLang="zh-TW" dirty="0"/>
              <a:t>Read Data Channel</a:t>
            </a:r>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r>
              <a:rPr lang="en-US" altLang="zh-TW" dirty="0"/>
              <a:t> Each channel have valid-ready pair for handshaking process </a:t>
            </a:r>
            <a:endParaRPr lang="zh-TW" altLang="en-US" dirty="0"/>
          </a:p>
        </p:txBody>
      </p:sp>
      <p:pic>
        <p:nvPicPr>
          <p:cNvPr id="5" name="Picture 4" descr="AXI read channels">
            <a:extLst>
              <a:ext uri="{FF2B5EF4-FFF2-40B4-BE49-F238E27FC236}">
                <a16:creationId xmlns:a16="http://schemas.microsoft.com/office/drawing/2014/main" id="{820E76FD-B9A5-7674-8AA1-E54BD0450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151" y="2934111"/>
            <a:ext cx="6121698" cy="2754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11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5D6EA-4601-F04A-E359-7D50AE974252}"/>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021235CD-0C66-185E-0545-18957AA42542}"/>
              </a:ext>
            </a:extLst>
          </p:cNvPr>
          <p:cNvSpPr>
            <a:spLocks noGrp="1"/>
          </p:cNvSpPr>
          <p:nvPr>
            <p:ph type="title"/>
          </p:nvPr>
        </p:nvSpPr>
        <p:spPr/>
        <p:txBody>
          <a:bodyPr/>
          <a:lstStyle/>
          <a:p>
            <a:r>
              <a:rPr lang="en-US" altLang="zh-TW" dirty="0"/>
              <a:t>AXI 4 Basic Transaction </a:t>
            </a:r>
          </a:p>
        </p:txBody>
      </p:sp>
      <p:sp>
        <p:nvSpPr>
          <p:cNvPr id="3" name="內容版面配置區 2">
            <a:extLst>
              <a:ext uri="{FF2B5EF4-FFF2-40B4-BE49-F238E27FC236}">
                <a16:creationId xmlns:a16="http://schemas.microsoft.com/office/drawing/2014/main" id="{3A5319E3-85D7-F1D1-3E4E-EE28244215BE}"/>
              </a:ext>
            </a:extLst>
          </p:cNvPr>
          <p:cNvSpPr>
            <a:spLocks noGrp="1"/>
          </p:cNvSpPr>
          <p:nvPr>
            <p:ph idx="1"/>
          </p:nvPr>
        </p:nvSpPr>
        <p:spPr>
          <a:xfrm>
            <a:off x="381000" y="1676400"/>
            <a:ext cx="8057606" cy="4800600"/>
          </a:xfrm>
        </p:spPr>
        <p:txBody>
          <a:bodyPr/>
          <a:lstStyle/>
          <a:p>
            <a:r>
              <a:rPr lang="en-US" altLang="zh-TW" dirty="0">
                <a:solidFill>
                  <a:schemeClr val="tx2"/>
                </a:solidFill>
              </a:rPr>
              <a:t>Write Transaction </a:t>
            </a:r>
          </a:p>
          <a:p>
            <a:pPr lvl="1"/>
            <a:r>
              <a:rPr lang="en-US" altLang="zh-TW" dirty="0"/>
              <a:t>Write Address Channel </a:t>
            </a:r>
          </a:p>
          <a:p>
            <a:pPr lvl="1"/>
            <a:r>
              <a:rPr lang="en-US" altLang="zh-TW" dirty="0"/>
              <a:t>Write Data Channel </a:t>
            </a:r>
          </a:p>
          <a:p>
            <a:pPr lvl="1"/>
            <a:r>
              <a:rPr lang="en-US" altLang="zh-TW" dirty="0"/>
              <a:t>Write Response Channel</a:t>
            </a:r>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r>
              <a:rPr lang="en-US" altLang="zh-TW" dirty="0"/>
              <a:t>Each channel have </a:t>
            </a:r>
            <a:r>
              <a:rPr lang="en-US" altLang="zh-TW" b="1" dirty="0"/>
              <a:t>valid-ready pair </a:t>
            </a:r>
            <a:r>
              <a:rPr lang="en-US" altLang="zh-TW" dirty="0"/>
              <a:t>for handshaking process </a:t>
            </a:r>
          </a:p>
        </p:txBody>
      </p:sp>
      <p:pic>
        <p:nvPicPr>
          <p:cNvPr id="4" name="Picture 2" descr="AXI write channels">
            <a:extLst>
              <a:ext uri="{FF2B5EF4-FFF2-40B4-BE49-F238E27FC236}">
                <a16:creationId xmlns:a16="http://schemas.microsoft.com/office/drawing/2014/main" id="{1BB1D42C-2D73-8FA9-24B2-C81F69DED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163" y="2945066"/>
            <a:ext cx="4741674" cy="320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04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D916B9-2B44-0E54-70CC-7420C67D6506}"/>
              </a:ext>
            </a:extLst>
          </p:cNvPr>
          <p:cNvSpPr>
            <a:spLocks noGrp="1"/>
          </p:cNvSpPr>
          <p:nvPr>
            <p:ph type="title"/>
          </p:nvPr>
        </p:nvSpPr>
        <p:spPr/>
        <p:txBody>
          <a:bodyPr/>
          <a:lstStyle/>
          <a:p>
            <a:r>
              <a:rPr lang="en-US" altLang="zh-TW" dirty="0"/>
              <a:t>Global Signals </a:t>
            </a:r>
            <a:endParaRPr lang="zh-TW" altLang="en-US" dirty="0"/>
          </a:p>
        </p:txBody>
      </p:sp>
      <p:graphicFrame>
        <p:nvGraphicFramePr>
          <p:cNvPr id="6" name="內容版面配置區 5">
            <a:extLst>
              <a:ext uri="{FF2B5EF4-FFF2-40B4-BE49-F238E27FC236}">
                <a16:creationId xmlns:a16="http://schemas.microsoft.com/office/drawing/2014/main" id="{EA12B98E-9A1B-9BFB-DF97-08B041B14BF7}"/>
              </a:ext>
            </a:extLst>
          </p:cNvPr>
          <p:cNvGraphicFramePr>
            <a:graphicFrameLocks noGrp="1"/>
          </p:cNvGraphicFramePr>
          <p:nvPr>
            <p:ph idx="1"/>
            <p:extLst>
              <p:ext uri="{D42A27DB-BD31-4B8C-83A1-F6EECF244321}">
                <p14:modId xmlns:p14="http://schemas.microsoft.com/office/powerpoint/2010/main" val="4053103127"/>
              </p:ext>
            </p:extLst>
          </p:nvPr>
        </p:nvGraphicFramePr>
        <p:xfrm>
          <a:off x="381000" y="1676400"/>
          <a:ext cx="8382000" cy="1112520"/>
        </p:xfrm>
        <a:graphic>
          <a:graphicData uri="http://schemas.openxmlformats.org/drawingml/2006/table">
            <a:tbl>
              <a:tblPr firstRow="1" bandRow="1">
                <a:tableStyleId>{5C22544A-7EE6-4342-B048-85BDC9FD1C3A}</a:tableStyleId>
              </a:tblPr>
              <a:tblGrid>
                <a:gridCol w="918754">
                  <a:extLst>
                    <a:ext uri="{9D8B030D-6E8A-4147-A177-3AD203B41FA5}">
                      <a16:colId xmlns:a16="http://schemas.microsoft.com/office/drawing/2014/main" val="48836923"/>
                    </a:ext>
                  </a:extLst>
                </a:gridCol>
                <a:gridCol w="1417320">
                  <a:extLst>
                    <a:ext uri="{9D8B030D-6E8A-4147-A177-3AD203B41FA5}">
                      <a16:colId xmlns:a16="http://schemas.microsoft.com/office/drawing/2014/main" val="2943613617"/>
                    </a:ext>
                  </a:extLst>
                </a:gridCol>
                <a:gridCol w="6045926">
                  <a:extLst>
                    <a:ext uri="{9D8B030D-6E8A-4147-A177-3AD203B41FA5}">
                      <a16:colId xmlns:a16="http://schemas.microsoft.com/office/drawing/2014/main" val="2764479518"/>
                    </a:ext>
                  </a:extLst>
                </a:gridCol>
              </a:tblGrid>
              <a:tr h="370840">
                <a:tc>
                  <a:txBody>
                    <a:bodyPr/>
                    <a:lstStyle/>
                    <a:p>
                      <a:pPr algn="l"/>
                      <a:r>
                        <a:rPr lang="en-US" altLang="zh-TW" sz="1100" b="0" dirty="0"/>
                        <a:t>Signal</a:t>
                      </a:r>
                      <a:endParaRPr lang="zh-TW" altLang="en-US" sz="1100" b="0" dirty="0"/>
                    </a:p>
                  </a:txBody>
                  <a:tcPr/>
                </a:tc>
                <a:tc>
                  <a:txBody>
                    <a:bodyPr/>
                    <a:lstStyle/>
                    <a:p>
                      <a:pPr algn="l"/>
                      <a:r>
                        <a:rPr lang="en-US" altLang="zh-TW" sz="1100" b="0" dirty="0"/>
                        <a:t>Source</a:t>
                      </a:r>
                      <a:endParaRPr lang="zh-TW" altLang="en-US" sz="1100" b="0" dirty="0"/>
                    </a:p>
                  </a:txBody>
                  <a:tcPr/>
                </a:tc>
                <a:tc>
                  <a:txBody>
                    <a:bodyPr/>
                    <a:lstStyle/>
                    <a:p>
                      <a:pPr algn="l"/>
                      <a:r>
                        <a:rPr lang="en-US" altLang="zh-TW" sz="1100" b="0" dirty="0"/>
                        <a:t>Description</a:t>
                      </a:r>
                      <a:endParaRPr lang="zh-TW" altLang="en-US" sz="1100" b="0" dirty="0"/>
                    </a:p>
                  </a:txBody>
                  <a:tcPr/>
                </a:tc>
                <a:extLst>
                  <a:ext uri="{0D108BD9-81ED-4DB2-BD59-A6C34878D82A}">
                    <a16:rowId xmlns:a16="http://schemas.microsoft.com/office/drawing/2014/main" val="2661799406"/>
                  </a:ext>
                </a:extLst>
              </a:tr>
              <a:tr h="370840">
                <a:tc>
                  <a:txBody>
                    <a:bodyPr/>
                    <a:lstStyle/>
                    <a:p>
                      <a:pPr algn="l"/>
                      <a:r>
                        <a:rPr lang="en-US" altLang="zh-TW" sz="1100" b="1" dirty="0" err="1"/>
                        <a:t>clk</a:t>
                      </a:r>
                      <a:endParaRPr lang="zh-TW" altLang="en-US" sz="1100" b="1" dirty="0"/>
                    </a:p>
                  </a:txBody>
                  <a:tcPr/>
                </a:tc>
                <a:tc>
                  <a:txBody>
                    <a:bodyPr/>
                    <a:lstStyle/>
                    <a:p>
                      <a:pPr algn="l"/>
                      <a:r>
                        <a:rPr lang="en-US" altLang="zh-TW" sz="1100" dirty="0"/>
                        <a:t>Clock source</a:t>
                      </a:r>
                      <a:endParaRPr lang="zh-TW" altLang="en-US" sz="1100" b="0" dirty="0"/>
                    </a:p>
                  </a:txBody>
                  <a:tcPr/>
                </a:tc>
                <a:tc>
                  <a:txBody>
                    <a:bodyPr/>
                    <a:lstStyle/>
                    <a:p>
                      <a:pPr algn="l"/>
                      <a:r>
                        <a:rPr lang="en-US" altLang="zh-TW" sz="1100" dirty="0"/>
                        <a:t>Global clock signal. All signals are sampled on the rising edge of the global clock.</a:t>
                      </a:r>
                      <a:endParaRPr lang="zh-TW" altLang="en-US" sz="1100" b="0" dirty="0"/>
                    </a:p>
                  </a:txBody>
                  <a:tcPr/>
                </a:tc>
                <a:extLst>
                  <a:ext uri="{0D108BD9-81ED-4DB2-BD59-A6C34878D82A}">
                    <a16:rowId xmlns:a16="http://schemas.microsoft.com/office/drawing/2014/main" val="2539404021"/>
                  </a:ext>
                </a:extLst>
              </a:tr>
              <a:tr h="370840">
                <a:tc>
                  <a:txBody>
                    <a:bodyPr/>
                    <a:lstStyle/>
                    <a:p>
                      <a:pPr algn="l"/>
                      <a:r>
                        <a:rPr lang="en-US" altLang="zh-TW" sz="1100" b="1" dirty="0" err="1"/>
                        <a:t>rst_n</a:t>
                      </a:r>
                      <a:endParaRPr lang="zh-TW" altLang="en-US" sz="1100" b="1" dirty="0"/>
                    </a:p>
                  </a:txBody>
                  <a:tcPr/>
                </a:tc>
                <a:tc>
                  <a:txBody>
                    <a:bodyPr/>
                    <a:lstStyle/>
                    <a:p>
                      <a:pPr algn="l"/>
                      <a:r>
                        <a:rPr lang="en-US" altLang="zh-TW" sz="1100" dirty="0"/>
                        <a:t>Reset source</a:t>
                      </a:r>
                      <a:endParaRPr lang="zh-TW" altLang="en-US" sz="1100" b="0" dirty="0"/>
                    </a:p>
                  </a:txBody>
                  <a:tcPr/>
                </a:tc>
                <a:tc>
                  <a:txBody>
                    <a:bodyPr/>
                    <a:lstStyle/>
                    <a:p>
                      <a:pPr algn="l"/>
                      <a:r>
                        <a:rPr lang="en-US" altLang="zh-TW" sz="1100" dirty="0"/>
                        <a:t>Global reset signal. This signal is active LOW. </a:t>
                      </a:r>
                      <a:endParaRPr lang="zh-TW" altLang="en-US" sz="1100" b="0" dirty="0"/>
                    </a:p>
                  </a:txBody>
                  <a:tcPr/>
                </a:tc>
                <a:extLst>
                  <a:ext uri="{0D108BD9-81ED-4DB2-BD59-A6C34878D82A}">
                    <a16:rowId xmlns:a16="http://schemas.microsoft.com/office/drawing/2014/main" val="1016972028"/>
                  </a:ext>
                </a:extLst>
              </a:tr>
            </a:tbl>
          </a:graphicData>
        </a:graphic>
      </p:graphicFrame>
    </p:spTree>
    <p:extLst>
      <p:ext uri="{BB962C8B-B14F-4D97-AF65-F5344CB8AC3E}">
        <p14:creationId xmlns:p14="http://schemas.microsoft.com/office/powerpoint/2010/main" val="299462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670D1-4470-D806-49D1-FD81F0C44615}"/>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D7B94A72-9471-7D0C-53EF-0222AF8B3F3F}"/>
              </a:ext>
            </a:extLst>
          </p:cNvPr>
          <p:cNvSpPr>
            <a:spLocks noGrp="1"/>
          </p:cNvSpPr>
          <p:nvPr>
            <p:ph type="title"/>
          </p:nvPr>
        </p:nvSpPr>
        <p:spPr/>
        <p:txBody>
          <a:bodyPr/>
          <a:lstStyle/>
          <a:p>
            <a:r>
              <a:rPr lang="en-US" altLang="zh-TW" dirty="0"/>
              <a:t>Read Address Channel </a:t>
            </a:r>
            <a:endParaRPr lang="zh-TW" altLang="en-US" dirty="0"/>
          </a:p>
        </p:txBody>
      </p:sp>
      <p:graphicFrame>
        <p:nvGraphicFramePr>
          <p:cNvPr id="6" name="內容版面配置區 5">
            <a:extLst>
              <a:ext uri="{FF2B5EF4-FFF2-40B4-BE49-F238E27FC236}">
                <a16:creationId xmlns:a16="http://schemas.microsoft.com/office/drawing/2014/main" id="{F74E51CD-BF44-1D64-0063-AB9F43E8EE52}"/>
              </a:ext>
            </a:extLst>
          </p:cNvPr>
          <p:cNvGraphicFramePr>
            <a:graphicFrameLocks noGrp="1"/>
          </p:cNvGraphicFramePr>
          <p:nvPr>
            <p:ph idx="1"/>
            <p:extLst>
              <p:ext uri="{D42A27DB-BD31-4B8C-83A1-F6EECF244321}">
                <p14:modId xmlns:p14="http://schemas.microsoft.com/office/powerpoint/2010/main" val="311299943"/>
              </p:ext>
            </p:extLst>
          </p:nvPr>
        </p:nvGraphicFramePr>
        <p:xfrm>
          <a:off x="381000" y="1564640"/>
          <a:ext cx="8382000" cy="4084320"/>
        </p:xfrm>
        <a:graphic>
          <a:graphicData uri="http://schemas.openxmlformats.org/drawingml/2006/table">
            <a:tbl>
              <a:tblPr firstRow="1" bandRow="1">
                <a:tableStyleId>{5C22544A-7EE6-4342-B048-85BDC9FD1C3A}</a:tableStyleId>
              </a:tblPr>
              <a:tblGrid>
                <a:gridCol w="1212669">
                  <a:extLst>
                    <a:ext uri="{9D8B030D-6E8A-4147-A177-3AD203B41FA5}">
                      <a16:colId xmlns:a16="http://schemas.microsoft.com/office/drawing/2014/main" val="48836923"/>
                    </a:ext>
                  </a:extLst>
                </a:gridCol>
                <a:gridCol w="1025434">
                  <a:extLst>
                    <a:ext uri="{9D8B030D-6E8A-4147-A177-3AD203B41FA5}">
                      <a16:colId xmlns:a16="http://schemas.microsoft.com/office/drawing/2014/main" val="2943613617"/>
                    </a:ext>
                  </a:extLst>
                </a:gridCol>
                <a:gridCol w="6143897">
                  <a:extLst>
                    <a:ext uri="{9D8B030D-6E8A-4147-A177-3AD203B41FA5}">
                      <a16:colId xmlns:a16="http://schemas.microsoft.com/office/drawing/2014/main" val="2764479518"/>
                    </a:ext>
                  </a:extLst>
                </a:gridCol>
              </a:tblGrid>
              <a:tr h="370840">
                <a:tc>
                  <a:txBody>
                    <a:bodyPr/>
                    <a:lstStyle/>
                    <a:p>
                      <a:pPr algn="l"/>
                      <a:r>
                        <a:rPr lang="en-US" altLang="zh-TW" sz="1100" b="0" dirty="0"/>
                        <a:t>Signal</a:t>
                      </a:r>
                      <a:endParaRPr lang="zh-TW" altLang="en-US" sz="1100" b="0" dirty="0"/>
                    </a:p>
                  </a:txBody>
                  <a:tcPr/>
                </a:tc>
                <a:tc>
                  <a:txBody>
                    <a:bodyPr/>
                    <a:lstStyle/>
                    <a:p>
                      <a:pPr algn="l"/>
                      <a:r>
                        <a:rPr lang="en-US" altLang="zh-TW" sz="1100" b="0" dirty="0"/>
                        <a:t>Source</a:t>
                      </a:r>
                      <a:endParaRPr lang="zh-TW" altLang="en-US" sz="1100" b="0" dirty="0"/>
                    </a:p>
                  </a:txBody>
                  <a:tcPr/>
                </a:tc>
                <a:tc>
                  <a:txBody>
                    <a:bodyPr/>
                    <a:lstStyle/>
                    <a:p>
                      <a:pPr algn="l"/>
                      <a:r>
                        <a:rPr lang="en-US" altLang="zh-TW" sz="1100" b="0" dirty="0"/>
                        <a:t>Description</a:t>
                      </a:r>
                      <a:endParaRPr lang="zh-TW" altLang="en-US" sz="1100" b="0" dirty="0"/>
                    </a:p>
                  </a:txBody>
                  <a:tcPr/>
                </a:tc>
                <a:extLst>
                  <a:ext uri="{0D108BD9-81ED-4DB2-BD59-A6C34878D82A}">
                    <a16:rowId xmlns:a16="http://schemas.microsoft.com/office/drawing/2014/main" val="2661799406"/>
                  </a:ext>
                </a:extLst>
              </a:tr>
              <a:tr h="370840">
                <a:tc>
                  <a:txBody>
                    <a:bodyPr/>
                    <a:lstStyle/>
                    <a:p>
                      <a:pPr algn="l"/>
                      <a:r>
                        <a:rPr lang="en-US" altLang="zh-TW" sz="1100" b="1" dirty="0"/>
                        <a:t>ARID[3:0]</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Read address ID. This signal is the identification tag for the read address group of signals.</a:t>
                      </a:r>
                    </a:p>
                  </a:txBody>
                  <a:tcPr/>
                </a:tc>
                <a:extLst>
                  <a:ext uri="{0D108BD9-81ED-4DB2-BD59-A6C34878D82A}">
                    <a16:rowId xmlns:a16="http://schemas.microsoft.com/office/drawing/2014/main" val="2539404021"/>
                  </a:ext>
                </a:extLst>
              </a:tr>
              <a:tr h="370840">
                <a:tc>
                  <a:txBody>
                    <a:bodyPr/>
                    <a:lstStyle/>
                    <a:p>
                      <a:pPr algn="l"/>
                      <a:r>
                        <a:rPr lang="en-US" altLang="zh-TW" sz="1100" b="1" dirty="0"/>
                        <a:t>ARADDR[31:0]</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Read address. The read address gives the address of the first transfer in a read burst transaction.</a:t>
                      </a:r>
                      <a:endParaRPr lang="zh-TW" altLang="en-US" sz="1100" b="0" dirty="0"/>
                    </a:p>
                  </a:txBody>
                  <a:tcPr/>
                </a:tc>
                <a:extLst>
                  <a:ext uri="{0D108BD9-81ED-4DB2-BD59-A6C34878D82A}">
                    <a16:rowId xmlns:a16="http://schemas.microsoft.com/office/drawing/2014/main" val="1016972028"/>
                  </a:ext>
                </a:extLst>
              </a:tr>
              <a:tr h="370840">
                <a:tc>
                  <a:txBody>
                    <a:bodyPr/>
                    <a:lstStyle/>
                    <a:p>
                      <a:pPr algn="l"/>
                      <a:r>
                        <a:rPr lang="en-US" altLang="zh-TW" sz="1100" b="1" dirty="0"/>
                        <a:t>ARLEN[7:0]</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Burst length. The burst length gives the exact number of transfers in a burst. This information determines the number of data transfers associated with the address. </a:t>
                      </a:r>
                      <a:endParaRPr lang="zh-TW" altLang="en-US" sz="1100" b="0" dirty="0"/>
                    </a:p>
                  </a:txBody>
                  <a:tcPr/>
                </a:tc>
                <a:extLst>
                  <a:ext uri="{0D108BD9-81ED-4DB2-BD59-A6C34878D82A}">
                    <a16:rowId xmlns:a16="http://schemas.microsoft.com/office/drawing/2014/main" val="3812380001"/>
                  </a:ext>
                </a:extLst>
              </a:tr>
              <a:tr h="370840">
                <a:tc>
                  <a:txBody>
                    <a:bodyPr/>
                    <a:lstStyle/>
                    <a:p>
                      <a:pPr algn="l"/>
                      <a:r>
                        <a:rPr lang="en-US" altLang="zh-TW" sz="1100" b="1" dirty="0"/>
                        <a:t>ARSIZE[2:0] </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Burst size. This signal indicates the size of each transfer in the burst.</a:t>
                      </a:r>
                    </a:p>
                  </a:txBody>
                  <a:tcPr/>
                </a:tc>
                <a:extLst>
                  <a:ext uri="{0D108BD9-81ED-4DB2-BD59-A6C34878D82A}">
                    <a16:rowId xmlns:a16="http://schemas.microsoft.com/office/drawing/2014/main" val="1259572772"/>
                  </a:ext>
                </a:extLst>
              </a:tr>
              <a:tr h="370840">
                <a:tc>
                  <a:txBody>
                    <a:bodyPr/>
                    <a:lstStyle/>
                    <a:p>
                      <a:pPr algn="l"/>
                      <a:r>
                        <a:rPr lang="en-US" altLang="zh-TW" sz="1100" b="1" dirty="0"/>
                        <a:t>ARBURST[1:0]</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Burst type. The burst type, coupled with the size information, details how the address for each transfer within the burst is calculated.</a:t>
                      </a:r>
                      <a:endParaRPr lang="zh-TW" altLang="en-US" sz="1100" b="0" dirty="0">
                        <a:solidFill>
                          <a:srgbClr val="FF0000"/>
                        </a:solidFill>
                      </a:endParaRPr>
                    </a:p>
                  </a:txBody>
                  <a:tcPr/>
                </a:tc>
                <a:extLst>
                  <a:ext uri="{0D108BD9-81ED-4DB2-BD59-A6C34878D82A}">
                    <a16:rowId xmlns:a16="http://schemas.microsoft.com/office/drawing/2014/main" val="2261655845"/>
                  </a:ext>
                </a:extLst>
              </a:tr>
              <a:tr h="370840">
                <a:tc>
                  <a:txBody>
                    <a:bodyPr/>
                    <a:lstStyle/>
                    <a:p>
                      <a:pPr algn="l"/>
                      <a:r>
                        <a:rPr lang="en-US" altLang="zh-TW" sz="1100" b="1" dirty="0"/>
                        <a:t>ARVALID</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Read address valid. This signal indicates, when HIGH, that the read address and control information is valid and will remain stable until the address acknowledge signal, </a:t>
                      </a:r>
                      <a:r>
                        <a:rPr lang="en-US" altLang="zh-TW" sz="1100" b="1" dirty="0"/>
                        <a:t>ARREADY</a:t>
                      </a:r>
                      <a:r>
                        <a:rPr lang="en-US" altLang="zh-TW" sz="1100" dirty="0"/>
                        <a:t>, is high. </a:t>
                      </a:r>
                    </a:p>
                    <a:p>
                      <a:pPr algn="l"/>
                      <a:r>
                        <a:rPr lang="en-US" altLang="zh-TW" sz="1100" dirty="0"/>
                        <a:t>1 = address and control information valid </a:t>
                      </a:r>
                    </a:p>
                    <a:p>
                      <a:pPr algn="l"/>
                      <a:r>
                        <a:rPr lang="en-US" altLang="zh-TW" sz="1100" dirty="0"/>
                        <a:t>0 = address and control information not valid.</a:t>
                      </a:r>
                      <a:endParaRPr lang="zh-TW" altLang="en-US" sz="1100" b="0" dirty="0"/>
                    </a:p>
                  </a:txBody>
                  <a:tcPr/>
                </a:tc>
                <a:extLst>
                  <a:ext uri="{0D108BD9-81ED-4DB2-BD59-A6C34878D82A}">
                    <a16:rowId xmlns:a16="http://schemas.microsoft.com/office/drawing/2014/main" val="3154463566"/>
                  </a:ext>
                </a:extLst>
              </a:tr>
              <a:tr h="370840">
                <a:tc>
                  <a:txBody>
                    <a:bodyPr/>
                    <a:lstStyle/>
                    <a:p>
                      <a:pPr algn="l"/>
                      <a:r>
                        <a:rPr lang="en-US" altLang="zh-TW" sz="1100" b="1" dirty="0"/>
                        <a:t>ARREADY</a:t>
                      </a:r>
                      <a:endParaRPr lang="zh-TW" altLang="en-US" sz="1100" b="1" dirty="0"/>
                    </a:p>
                  </a:txBody>
                  <a:tcPr/>
                </a:tc>
                <a:tc>
                  <a:txBody>
                    <a:bodyPr/>
                    <a:lstStyle/>
                    <a:p>
                      <a:pPr algn="l"/>
                      <a:r>
                        <a:rPr lang="en-US" altLang="zh-TW" sz="1100" dirty="0"/>
                        <a:t>Slave </a:t>
                      </a:r>
                      <a:endParaRPr lang="zh-TW" altLang="en-US" sz="1100" b="0" dirty="0"/>
                    </a:p>
                  </a:txBody>
                  <a:tcPr/>
                </a:tc>
                <a:tc>
                  <a:txBody>
                    <a:bodyPr/>
                    <a:lstStyle/>
                    <a:p>
                      <a:pPr algn="l"/>
                      <a:r>
                        <a:rPr lang="en-US" altLang="zh-TW" sz="1100" dirty="0"/>
                        <a:t>Read address ready. This signal indicates that the slave is ready to accept an address and associated control signals: </a:t>
                      </a:r>
                    </a:p>
                    <a:p>
                      <a:pPr algn="l"/>
                      <a:r>
                        <a:rPr lang="en-US" altLang="zh-TW" sz="1100" dirty="0"/>
                        <a:t>1 = slave ready </a:t>
                      </a:r>
                    </a:p>
                    <a:p>
                      <a:pPr algn="l"/>
                      <a:r>
                        <a:rPr lang="en-US" altLang="zh-TW" sz="1100" dirty="0"/>
                        <a:t>0 = slave not ready.</a:t>
                      </a:r>
                      <a:endParaRPr lang="zh-TW" altLang="en-US" sz="1100" b="0" dirty="0"/>
                    </a:p>
                  </a:txBody>
                  <a:tcPr/>
                </a:tc>
                <a:extLst>
                  <a:ext uri="{0D108BD9-81ED-4DB2-BD59-A6C34878D82A}">
                    <a16:rowId xmlns:a16="http://schemas.microsoft.com/office/drawing/2014/main" val="2538748398"/>
                  </a:ext>
                </a:extLst>
              </a:tr>
            </a:tbl>
          </a:graphicData>
        </a:graphic>
      </p:graphicFrame>
    </p:spTree>
    <p:extLst>
      <p:ext uri="{BB962C8B-B14F-4D97-AF65-F5344CB8AC3E}">
        <p14:creationId xmlns:p14="http://schemas.microsoft.com/office/powerpoint/2010/main" val="2875045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C86C4-CFC5-A586-82ED-1C670E93845F}"/>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667E44FB-26A7-F97D-F1AE-756FE9CC27A4}"/>
              </a:ext>
            </a:extLst>
          </p:cNvPr>
          <p:cNvSpPr>
            <a:spLocks noGrp="1"/>
          </p:cNvSpPr>
          <p:nvPr>
            <p:ph type="title"/>
          </p:nvPr>
        </p:nvSpPr>
        <p:spPr/>
        <p:txBody>
          <a:bodyPr/>
          <a:lstStyle/>
          <a:p>
            <a:r>
              <a:rPr lang="en-US" altLang="zh-TW" dirty="0"/>
              <a:t>Read Data Channel </a:t>
            </a:r>
            <a:endParaRPr lang="zh-TW" altLang="en-US" dirty="0"/>
          </a:p>
        </p:txBody>
      </p:sp>
      <p:graphicFrame>
        <p:nvGraphicFramePr>
          <p:cNvPr id="6" name="內容版面配置區 5">
            <a:extLst>
              <a:ext uri="{FF2B5EF4-FFF2-40B4-BE49-F238E27FC236}">
                <a16:creationId xmlns:a16="http://schemas.microsoft.com/office/drawing/2014/main" id="{C559EBAE-9898-388C-9F9D-4C8E6CE756F7}"/>
              </a:ext>
            </a:extLst>
          </p:cNvPr>
          <p:cNvGraphicFramePr>
            <a:graphicFrameLocks noGrp="1"/>
          </p:cNvGraphicFramePr>
          <p:nvPr>
            <p:ph idx="1"/>
            <p:extLst>
              <p:ext uri="{D42A27DB-BD31-4B8C-83A1-F6EECF244321}">
                <p14:modId xmlns:p14="http://schemas.microsoft.com/office/powerpoint/2010/main" val="3975605719"/>
              </p:ext>
            </p:extLst>
          </p:nvPr>
        </p:nvGraphicFramePr>
        <p:xfrm>
          <a:off x="381000" y="1564640"/>
          <a:ext cx="8382000" cy="3713480"/>
        </p:xfrm>
        <a:graphic>
          <a:graphicData uri="http://schemas.openxmlformats.org/drawingml/2006/table">
            <a:tbl>
              <a:tblPr firstRow="1" bandRow="1">
                <a:tableStyleId>{5C22544A-7EE6-4342-B048-85BDC9FD1C3A}</a:tableStyleId>
              </a:tblPr>
              <a:tblGrid>
                <a:gridCol w="1212669">
                  <a:extLst>
                    <a:ext uri="{9D8B030D-6E8A-4147-A177-3AD203B41FA5}">
                      <a16:colId xmlns:a16="http://schemas.microsoft.com/office/drawing/2014/main" val="48836923"/>
                    </a:ext>
                  </a:extLst>
                </a:gridCol>
                <a:gridCol w="1025434">
                  <a:extLst>
                    <a:ext uri="{9D8B030D-6E8A-4147-A177-3AD203B41FA5}">
                      <a16:colId xmlns:a16="http://schemas.microsoft.com/office/drawing/2014/main" val="2943613617"/>
                    </a:ext>
                  </a:extLst>
                </a:gridCol>
                <a:gridCol w="6143897">
                  <a:extLst>
                    <a:ext uri="{9D8B030D-6E8A-4147-A177-3AD203B41FA5}">
                      <a16:colId xmlns:a16="http://schemas.microsoft.com/office/drawing/2014/main" val="2764479518"/>
                    </a:ext>
                  </a:extLst>
                </a:gridCol>
              </a:tblGrid>
              <a:tr h="370840">
                <a:tc>
                  <a:txBody>
                    <a:bodyPr/>
                    <a:lstStyle/>
                    <a:p>
                      <a:pPr algn="l"/>
                      <a:r>
                        <a:rPr lang="en-US" altLang="zh-TW" sz="1100" b="0" dirty="0"/>
                        <a:t>Signal</a:t>
                      </a:r>
                      <a:endParaRPr lang="zh-TW" altLang="en-US" sz="1100" b="0" dirty="0"/>
                    </a:p>
                  </a:txBody>
                  <a:tcPr/>
                </a:tc>
                <a:tc>
                  <a:txBody>
                    <a:bodyPr/>
                    <a:lstStyle/>
                    <a:p>
                      <a:pPr algn="l"/>
                      <a:r>
                        <a:rPr lang="en-US" altLang="zh-TW" sz="1100" b="0" dirty="0"/>
                        <a:t>Source</a:t>
                      </a:r>
                      <a:endParaRPr lang="zh-TW" altLang="en-US" sz="1100" b="0" dirty="0"/>
                    </a:p>
                  </a:txBody>
                  <a:tcPr/>
                </a:tc>
                <a:tc>
                  <a:txBody>
                    <a:bodyPr/>
                    <a:lstStyle/>
                    <a:p>
                      <a:pPr algn="l"/>
                      <a:r>
                        <a:rPr lang="en-US" altLang="zh-TW" sz="1100" b="0" dirty="0"/>
                        <a:t>Description</a:t>
                      </a:r>
                      <a:endParaRPr lang="zh-TW" altLang="en-US" sz="1100" b="0" dirty="0"/>
                    </a:p>
                  </a:txBody>
                  <a:tcPr/>
                </a:tc>
                <a:extLst>
                  <a:ext uri="{0D108BD9-81ED-4DB2-BD59-A6C34878D82A}">
                    <a16:rowId xmlns:a16="http://schemas.microsoft.com/office/drawing/2014/main" val="2661799406"/>
                  </a:ext>
                </a:extLst>
              </a:tr>
              <a:tr h="370840">
                <a:tc>
                  <a:txBody>
                    <a:bodyPr/>
                    <a:lstStyle/>
                    <a:p>
                      <a:pPr algn="l"/>
                      <a:r>
                        <a:rPr lang="en-US" altLang="zh-TW" sz="1100" b="1" dirty="0"/>
                        <a:t>RID[3:0]</a:t>
                      </a:r>
                      <a:endParaRPr lang="zh-TW" altLang="en-US" sz="1100" b="1" dirty="0"/>
                    </a:p>
                  </a:txBody>
                  <a:tcPr/>
                </a:tc>
                <a:tc>
                  <a:txBody>
                    <a:bodyPr/>
                    <a:lstStyle/>
                    <a:p>
                      <a:pPr marL="0" marR="0" lvl="0" indent="0" algn="l" defTabSz="914101" rtl="0" eaLnBrk="1" fontAlgn="auto" latinLnBrk="0" hangingPunct="1">
                        <a:lnSpc>
                          <a:spcPct val="100000"/>
                        </a:lnSpc>
                        <a:spcBef>
                          <a:spcPts val="0"/>
                        </a:spcBef>
                        <a:spcAft>
                          <a:spcPts val="0"/>
                        </a:spcAft>
                        <a:buClrTx/>
                        <a:buSzTx/>
                        <a:buFontTx/>
                        <a:buNone/>
                        <a:tabLst/>
                        <a:defRPr/>
                      </a:pPr>
                      <a:r>
                        <a:rPr lang="en-US" altLang="zh-TW" sz="1100" dirty="0"/>
                        <a:t>Slave</a:t>
                      </a:r>
                      <a:endParaRPr lang="zh-TW" altLang="en-US" sz="1100" b="0" dirty="0"/>
                    </a:p>
                    <a:p>
                      <a:pPr algn="l"/>
                      <a:endParaRPr lang="zh-TW" altLang="en-US" sz="1100" b="0" dirty="0"/>
                    </a:p>
                  </a:txBody>
                  <a:tcPr/>
                </a:tc>
                <a:tc>
                  <a:txBody>
                    <a:bodyPr/>
                    <a:lstStyle/>
                    <a:p>
                      <a:pPr algn="l"/>
                      <a:r>
                        <a:rPr lang="en-US" altLang="zh-TW" sz="1100" dirty="0"/>
                        <a:t>Read ID tag. This signal is the ID tag of the read data group of signals. The RID value is generated by the slave and must match the ARID value of the read transaction to which it is responding.</a:t>
                      </a:r>
                      <a:endParaRPr lang="zh-TW" altLang="en-US" sz="1100" b="0" dirty="0"/>
                    </a:p>
                  </a:txBody>
                  <a:tcPr/>
                </a:tc>
                <a:extLst>
                  <a:ext uri="{0D108BD9-81ED-4DB2-BD59-A6C34878D82A}">
                    <a16:rowId xmlns:a16="http://schemas.microsoft.com/office/drawing/2014/main" val="4043614270"/>
                  </a:ext>
                </a:extLst>
              </a:tr>
              <a:tr h="370840">
                <a:tc>
                  <a:txBody>
                    <a:bodyPr/>
                    <a:lstStyle/>
                    <a:p>
                      <a:pPr algn="l"/>
                      <a:r>
                        <a:rPr lang="en-US" altLang="zh-TW" sz="1100" b="1" dirty="0"/>
                        <a:t>RDATA</a:t>
                      </a:r>
                      <a:endParaRPr lang="zh-TW" altLang="en-US" sz="1100" b="1" dirty="0"/>
                    </a:p>
                  </a:txBody>
                  <a:tcPr/>
                </a:tc>
                <a:tc>
                  <a:txBody>
                    <a:bodyPr/>
                    <a:lstStyle/>
                    <a:p>
                      <a:pPr algn="l"/>
                      <a:r>
                        <a:rPr lang="en-US" altLang="zh-TW" sz="1100" dirty="0"/>
                        <a:t>Slave</a:t>
                      </a:r>
                      <a:endParaRPr lang="zh-TW" altLang="en-US" sz="1100" b="0" dirty="0"/>
                    </a:p>
                  </a:txBody>
                  <a:tcPr/>
                </a:tc>
                <a:tc>
                  <a:txBody>
                    <a:bodyPr/>
                    <a:lstStyle/>
                    <a:p>
                      <a:pPr algn="l"/>
                      <a:r>
                        <a:rPr lang="en-US" altLang="zh-TW" sz="1100" dirty="0"/>
                        <a:t>Read data.</a:t>
                      </a:r>
                    </a:p>
                  </a:txBody>
                  <a:tcPr/>
                </a:tc>
                <a:extLst>
                  <a:ext uri="{0D108BD9-81ED-4DB2-BD59-A6C34878D82A}">
                    <a16:rowId xmlns:a16="http://schemas.microsoft.com/office/drawing/2014/main" val="2539404021"/>
                  </a:ext>
                </a:extLst>
              </a:tr>
              <a:tr h="370840">
                <a:tc>
                  <a:txBody>
                    <a:bodyPr/>
                    <a:lstStyle/>
                    <a:p>
                      <a:pPr algn="l"/>
                      <a:r>
                        <a:rPr lang="en-US" altLang="zh-TW" sz="1100" b="1" dirty="0"/>
                        <a:t>RRESP[1:0]</a:t>
                      </a:r>
                      <a:endParaRPr lang="zh-TW" altLang="en-US" sz="1100" b="1" dirty="0"/>
                    </a:p>
                  </a:txBody>
                  <a:tcPr/>
                </a:tc>
                <a:tc>
                  <a:txBody>
                    <a:bodyPr/>
                    <a:lstStyle/>
                    <a:p>
                      <a:pPr marL="0" marR="0" lvl="0" indent="0" algn="l" defTabSz="914101" rtl="0" eaLnBrk="1" fontAlgn="auto" latinLnBrk="0" hangingPunct="1">
                        <a:lnSpc>
                          <a:spcPct val="100000"/>
                        </a:lnSpc>
                        <a:spcBef>
                          <a:spcPts val="0"/>
                        </a:spcBef>
                        <a:spcAft>
                          <a:spcPts val="0"/>
                        </a:spcAft>
                        <a:buClrTx/>
                        <a:buSzTx/>
                        <a:buFontTx/>
                        <a:buNone/>
                        <a:tabLst/>
                        <a:defRPr/>
                      </a:pPr>
                      <a:r>
                        <a:rPr lang="en-US" altLang="zh-TW" sz="1100" dirty="0"/>
                        <a:t>Slave</a:t>
                      </a:r>
                      <a:endParaRPr lang="zh-TW" altLang="en-US" sz="1100" b="0" dirty="0"/>
                    </a:p>
                    <a:p>
                      <a:pPr algn="l"/>
                      <a:endParaRPr lang="zh-TW" altLang="en-US" sz="1100" b="0" dirty="0"/>
                    </a:p>
                  </a:txBody>
                  <a:tcPr/>
                </a:tc>
                <a:tc>
                  <a:txBody>
                    <a:bodyPr/>
                    <a:lstStyle/>
                    <a:p>
                      <a:pPr algn="l"/>
                      <a:r>
                        <a:rPr lang="en-US" altLang="zh-TW" sz="1100" dirty="0"/>
                        <a:t>Read response. This signal indicates the status of the read transfer. The allowable responses are OKAY, EXOKAY, SLVERR, and DECERR.</a:t>
                      </a:r>
                    </a:p>
                  </a:txBody>
                  <a:tcPr/>
                </a:tc>
                <a:extLst>
                  <a:ext uri="{0D108BD9-81ED-4DB2-BD59-A6C34878D82A}">
                    <a16:rowId xmlns:a16="http://schemas.microsoft.com/office/drawing/2014/main" val="933853645"/>
                  </a:ext>
                </a:extLst>
              </a:tr>
              <a:tr h="370840">
                <a:tc>
                  <a:txBody>
                    <a:bodyPr/>
                    <a:lstStyle/>
                    <a:p>
                      <a:pPr algn="l"/>
                      <a:r>
                        <a:rPr lang="en-US" altLang="zh-TW" sz="1100" b="1" dirty="0"/>
                        <a:t>RLAST</a:t>
                      </a:r>
                      <a:endParaRPr lang="zh-TW" altLang="en-US" sz="1100" b="1" dirty="0"/>
                    </a:p>
                  </a:txBody>
                  <a:tcPr/>
                </a:tc>
                <a:tc>
                  <a:txBody>
                    <a:bodyPr/>
                    <a:lstStyle/>
                    <a:p>
                      <a:pPr marL="0" marR="0" lvl="0" indent="0" algn="l" defTabSz="914101" rtl="0" eaLnBrk="1" fontAlgn="auto" latinLnBrk="0" hangingPunct="1">
                        <a:lnSpc>
                          <a:spcPct val="100000"/>
                        </a:lnSpc>
                        <a:spcBef>
                          <a:spcPts val="0"/>
                        </a:spcBef>
                        <a:spcAft>
                          <a:spcPts val="0"/>
                        </a:spcAft>
                        <a:buClrTx/>
                        <a:buSzTx/>
                        <a:buFontTx/>
                        <a:buNone/>
                        <a:tabLst/>
                        <a:defRPr/>
                      </a:pPr>
                      <a:r>
                        <a:rPr lang="en-US" altLang="zh-TW" sz="1100" dirty="0"/>
                        <a:t>Slave</a:t>
                      </a:r>
                      <a:endParaRPr lang="zh-TW" altLang="en-US" sz="1100" b="0" dirty="0"/>
                    </a:p>
                    <a:p>
                      <a:pPr algn="l"/>
                      <a:endParaRPr lang="zh-TW" altLang="en-US" sz="1100" b="0" dirty="0"/>
                    </a:p>
                  </a:txBody>
                  <a:tcPr/>
                </a:tc>
                <a:tc>
                  <a:txBody>
                    <a:bodyPr/>
                    <a:lstStyle/>
                    <a:p>
                      <a:pPr algn="l"/>
                      <a:r>
                        <a:rPr lang="en-US" altLang="zh-TW" sz="1100" dirty="0"/>
                        <a:t>Read last. This signal indicates the last transfer in a read burst.</a:t>
                      </a:r>
                      <a:endParaRPr lang="zh-TW" altLang="en-US" sz="1100" b="0" dirty="0"/>
                    </a:p>
                  </a:txBody>
                  <a:tcPr/>
                </a:tc>
                <a:extLst>
                  <a:ext uri="{0D108BD9-81ED-4DB2-BD59-A6C34878D82A}">
                    <a16:rowId xmlns:a16="http://schemas.microsoft.com/office/drawing/2014/main" val="1016972028"/>
                  </a:ext>
                </a:extLst>
              </a:tr>
              <a:tr h="370840">
                <a:tc>
                  <a:txBody>
                    <a:bodyPr/>
                    <a:lstStyle/>
                    <a:p>
                      <a:pPr algn="l"/>
                      <a:r>
                        <a:rPr lang="en-US" altLang="zh-TW" sz="1100" b="1" dirty="0"/>
                        <a:t>RVALID</a:t>
                      </a:r>
                      <a:endParaRPr lang="zh-TW" altLang="en-US" sz="1100" b="1" dirty="0"/>
                    </a:p>
                  </a:txBody>
                  <a:tcPr/>
                </a:tc>
                <a:tc>
                  <a:txBody>
                    <a:bodyPr/>
                    <a:lstStyle/>
                    <a:p>
                      <a:pPr algn="l"/>
                      <a:r>
                        <a:rPr lang="en-US" altLang="zh-TW" sz="1100" dirty="0"/>
                        <a:t>Slave</a:t>
                      </a:r>
                      <a:endParaRPr lang="zh-TW" altLang="en-US" sz="1100" b="0" dirty="0"/>
                    </a:p>
                  </a:txBody>
                  <a:tcPr/>
                </a:tc>
                <a:tc>
                  <a:txBody>
                    <a:bodyPr/>
                    <a:lstStyle/>
                    <a:p>
                      <a:pPr algn="l"/>
                      <a:r>
                        <a:rPr lang="en-US" altLang="zh-TW" sz="1100" dirty="0"/>
                        <a:t>Read valid. This signal indicates that the required read data is available and the read transfer can complete: </a:t>
                      </a:r>
                    </a:p>
                    <a:p>
                      <a:pPr algn="l"/>
                      <a:r>
                        <a:rPr lang="en-US" altLang="zh-TW" sz="1100" dirty="0"/>
                        <a:t>1 = read data available </a:t>
                      </a:r>
                    </a:p>
                    <a:p>
                      <a:pPr algn="l"/>
                      <a:r>
                        <a:rPr lang="en-US" altLang="zh-TW" sz="1100" dirty="0"/>
                        <a:t>0 = read data not available.</a:t>
                      </a:r>
                      <a:endParaRPr lang="zh-TW" altLang="en-US" sz="1100" b="0" dirty="0"/>
                    </a:p>
                  </a:txBody>
                  <a:tcPr/>
                </a:tc>
                <a:extLst>
                  <a:ext uri="{0D108BD9-81ED-4DB2-BD59-A6C34878D82A}">
                    <a16:rowId xmlns:a16="http://schemas.microsoft.com/office/drawing/2014/main" val="3812380001"/>
                  </a:ext>
                </a:extLst>
              </a:tr>
              <a:tr h="370840">
                <a:tc>
                  <a:txBody>
                    <a:bodyPr/>
                    <a:lstStyle/>
                    <a:p>
                      <a:pPr algn="l"/>
                      <a:r>
                        <a:rPr lang="en-US" altLang="zh-TW" sz="1100" b="1" dirty="0"/>
                        <a:t>RREADY</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Read ready. This signal indicates that the master can accept the read data and response information: </a:t>
                      </a:r>
                    </a:p>
                    <a:p>
                      <a:pPr algn="l"/>
                      <a:r>
                        <a:rPr lang="en-US" altLang="zh-TW" sz="1100" dirty="0"/>
                        <a:t>1= master ready </a:t>
                      </a:r>
                    </a:p>
                    <a:p>
                      <a:pPr algn="l"/>
                      <a:r>
                        <a:rPr lang="en-US" altLang="zh-TW" sz="1100" dirty="0"/>
                        <a:t>0 = master not ready.</a:t>
                      </a:r>
                      <a:endParaRPr lang="zh-TW" altLang="en-US" sz="1100" b="0" dirty="0">
                        <a:solidFill>
                          <a:srgbClr val="FF0000"/>
                        </a:solidFill>
                      </a:endParaRPr>
                    </a:p>
                  </a:txBody>
                  <a:tcPr/>
                </a:tc>
                <a:extLst>
                  <a:ext uri="{0D108BD9-81ED-4DB2-BD59-A6C34878D82A}">
                    <a16:rowId xmlns:a16="http://schemas.microsoft.com/office/drawing/2014/main" val="1259572772"/>
                  </a:ext>
                </a:extLst>
              </a:tr>
            </a:tbl>
          </a:graphicData>
        </a:graphic>
      </p:graphicFrame>
    </p:spTree>
    <p:extLst>
      <p:ext uri="{BB962C8B-B14F-4D97-AF65-F5344CB8AC3E}">
        <p14:creationId xmlns:p14="http://schemas.microsoft.com/office/powerpoint/2010/main" val="325889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40E9A-706D-902C-81B2-E8220C770EA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19DD729-F594-886D-D241-5BF54D85E0FE}"/>
              </a:ext>
            </a:extLst>
          </p:cNvPr>
          <p:cNvSpPr>
            <a:spLocks noGrp="1"/>
          </p:cNvSpPr>
          <p:nvPr>
            <p:ph type="title"/>
          </p:nvPr>
        </p:nvSpPr>
        <p:spPr/>
        <p:txBody>
          <a:bodyPr/>
          <a:lstStyle/>
          <a:p>
            <a:r>
              <a:rPr lang="en-US" altLang="zh-TW" dirty="0"/>
              <a:t>Read Transaction </a:t>
            </a:r>
            <a:endParaRPr lang="zh-TW" altLang="en-US" dirty="0"/>
          </a:p>
        </p:txBody>
      </p:sp>
      <p:sp>
        <p:nvSpPr>
          <p:cNvPr id="3" name="內容版面配置區 2">
            <a:extLst>
              <a:ext uri="{FF2B5EF4-FFF2-40B4-BE49-F238E27FC236}">
                <a16:creationId xmlns:a16="http://schemas.microsoft.com/office/drawing/2014/main" id="{3D7FB1A5-879B-4E08-82BB-AAFA27181307}"/>
              </a:ext>
            </a:extLst>
          </p:cNvPr>
          <p:cNvSpPr>
            <a:spLocks noGrp="1"/>
          </p:cNvSpPr>
          <p:nvPr>
            <p:ph idx="1"/>
          </p:nvPr>
        </p:nvSpPr>
        <p:spPr/>
        <p:txBody>
          <a:bodyPr/>
          <a:lstStyle/>
          <a:p>
            <a:endParaRPr lang="zh-TW" altLang="en-US"/>
          </a:p>
        </p:txBody>
      </p:sp>
      <p:pic>
        <p:nvPicPr>
          <p:cNvPr id="6" name="Picture 4" descr="AXI read channels">
            <a:extLst>
              <a:ext uri="{FF2B5EF4-FFF2-40B4-BE49-F238E27FC236}">
                <a16:creationId xmlns:a16="http://schemas.microsoft.com/office/drawing/2014/main" id="{591E8EFE-5F32-FD4B-793F-32D85E4E5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399" y="2227215"/>
            <a:ext cx="7823202" cy="3520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156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5A1106-C849-2E7E-6FAA-D4D418A17D71}"/>
              </a:ext>
            </a:extLst>
          </p:cNvPr>
          <p:cNvSpPr>
            <a:spLocks noGrp="1"/>
          </p:cNvSpPr>
          <p:nvPr>
            <p:ph type="title"/>
          </p:nvPr>
        </p:nvSpPr>
        <p:spPr/>
        <p:txBody>
          <a:bodyPr/>
          <a:lstStyle/>
          <a:p>
            <a:r>
              <a:rPr lang="en-US" altLang="zh-TW" dirty="0"/>
              <a:t>Waveform of Read Transaction </a:t>
            </a:r>
            <a:endParaRPr lang="zh-TW" altLang="en-US" dirty="0"/>
          </a:p>
        </p:txBody>
      </p:sp>
      <p:sp>
        <p:nvSpPr>
          <p:cNvPr id="3" name="內容版面配置區 2">
            <a:extLst>
              <a:ext uri="{FF2B5EF4-FFF2-40B4-BE49-F238E27FC236}">
                <a16:creationId xmlns:a16="http://schemas.microsoft.com/office/drawing/2014/main" id="{56168E4A-47FE-201D-0C94-10B83AFBD262}"/>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ACFA049F-FABA-6A0C-F1C0-5E6B91ACB6EC}"/>
              </a:ext>
            </a:extLst>
          </p:cNvPr>
          <p:cNvPicPr>
            <a:picLocks noChangeAspect="1"/>
          </p:cNvPicPr>
          <p:nvPr/>
        </p:nvPicPr>
        <p:blipFill>
          <a:blip r:embed="rId2"/>
          <a:stretch>
            <a:fillRect/>
          </a:stretch>
        </p:blipFill>
        <p:spPr>
          <a:xfrm>
            <a:off x="329837" y="2468121"/>
            <a:ext cx="8484326" cy="3004445"/>
          </a:xfrm>
          <a:prstGeom prst="rect">
            <a:avLst/>
          </a:prstGeom>
        </p:spPr>
      </p:pic>
    </p:spTree>
    <p:extLst>
      <p:ext uri="{BB962C8B-B14F-4D97-AF65-F5344CB8AC3E}">
        <p14:creationId xmlns:p14="http://schemas.microsoft.com/office/powerpoint/2010/main" val="3893935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71977-751D-1500-6A74-F95A804E9DE3}"/>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3C70EAF-9F94-43DC-2FBC-E2E58BD41360}"/>
              </a:ext>
            </a:extLst>
          </p:cNvPr>
          <p:cNvSpPr>
            <a:spLocks noGrp="1"/>
          </p:cNvSpPr>
          <p:nvPr>
            <p:ph type="title"/>
          </p:nvPr>
        </p:nvSpPr>
        <p:spPr/>
        <p:txBody>
          <a:bodyPr/>
          <a:lstStyle/>
          <a:p>
            <a:r>
              <a:rPr lang="en-US" altLang="zh-TW" dirty="0"/>
              <a:t>Write Address Channel</a:t>
            </a:r>
            <a:endParaRPr lang="zh-TW" altLang="en-US" dirty="0"/>
          </a:p>
        </p:txBody>
      </p:sp>
      <p:graphicFrame>
        <p:nvGraphicFramePr>
          <p:cNvPr id="6" name="內容版面配置區 5">
            <a:extLst>
              <a:ext uri="{FF2B5EF4-FFF2-40B4-BE49-F238E27FC236}">
                <a16:creationId xmlns:a16="http://schemas.microsoft.com/office/drawing/2014/main" id="{65701ED8-D6C4-3FE1-44E6-D5ADB613FE16}"/>
              </a:ext>
            </a:extLst>
          </p:cNvPr>
          <p:cNvGraphicFramePr>
            <a:graphicFrameLocks noGrp="1"/>
          </p:cNvGraphicFramePr>
          <p:nvPr>
            <p:ph idx="1"/>
            <p:extLst>
              <p:ext uri="{D42A27DB-BD31-4B8C-83A1-F6EECF244321}">
                <p14:modId xmlns:p14="http://schemas.microsoft.com/office/powerpoint/2010/main" val="2077854800"/>
              </p:ext>
            </p:extLst>
          </p:nvPr>
        </p:nvGraphicFramePr>
        <p:xfrm>
          <a:off x="381000" y="1564640"/>
          <a:ext cx="8382000" cy="4419600"/>
        </p:xfrm>
        <a:graphic>
          <a:graphicData uri="http://schemas.openxmlformats.org/drawingml/2006/table">
            <a:tbl>
              <a:tblPr firstRow="1" bandRow="1">
                <a:tableStyleId>{5C22544A-7EE6-4342-B048-85BDC9FD1C3A}</a:tableStyleId>
              </a:tblPr>
              <a:tblGrid>
                <a:gridCol w="1212669">
                  <a:extLst>
                    <a:ext uri="{9D8B030D-6E8A-4147-A177-3AD203B41FA5}">
                      <a16:colId xmlns:a16="http://schemas.microsoft.com/office/drawing/2014/main" val="48836923"/>
                    </a:ext>
                  </a:extLst>
                </a:gridCol>
                <a:gridCol w="1025434">
                  <a:extLst>
                    <a:ext uri="{9D8B030D-6E8A-4147-A177-3AD203B41FA5}">
                      <a16:colId xmlns:a16="http://schemas.microsoft.com/office/drawing/2014/main" val="2943613617"/>
                    </a:ext>
                  </a:extLst>
                </a:gridCol>
                <a:gridCol w="6143897">
                  <a:extLst>
                    <a:ext uri="{9D8B030D-6E8A-4147-A177-3AD203B41FA5}">
                      <a16:colId xmlns:a16="http://schemas.microsoft.com/office/drawing/2014/main" val="2764479518"/>
                    </a:ext>
                  </a:extLst>
                </a:gridCol>
              </a:tblGrid>
              <a:tr h="370840">
                <a:tc>
                  <a:txBody>
                    <a:bodyPr/>
                    <a:lstStyle/>
                    <a:p>
                      <a:pPr algn="l"/>
                      <a:r>
                        <a:rPr lang="en-US" altLang="zh-TW" sz="1100" b="0" dirty="0"/>
                        <a:t>Signal</a:t>
                      </a:r>
                      <a:endParaRPr lang="zh-TW" altLang="en-US" sz="1100" b="0" dirty="0"/>
                    </a:p>
                  </a:txBody>
                  <a:tcPr/>
                </a:tc>
                <a:tc>
                  <a:txBody>
                    <a:bodyPr/>
                    <a:lstStyle/>
                    <a:p>
                      <a:pPr algn="l"/>
                      <a:r>
                        <a:rPr lang="en-US" altLang="zh-TW" sz="1100" b="0" dirty="0"/>
                        <a:t>Source</a:t>
                      </a:r>
                      <a:endParaRPr lang="zh-TW" altLang="en-US" sz="1100" b="0" dirty="0"/>
                    </a:p>
                  </a:txBody>
                  <a:tcPr/>
                </a:tc>
                <a:tc>
                  <a:txBody>
                    <a:bodyPr/>
                    <a:lstStyle/>
                    <a:p>
                      <a:pPr algn="l"/>
                      <a:r>
                        <a:rPr lang="en-US" altLang="zh-TW" sz="1100" b="0" dirty="0"/>
                        <a:t>Description</a:t>
                      </a:r>
                      <a:endParaRPr lang="zh-TW" altLang="en-US" sz="1100" b="0" dirty="0"/>
                    </a:p>
                  </a:txBody>
                  <a:tcPr/>
                </a:tc>
                <a:extLst>
                  <a:ext uri="{0D108BD9-81ED-4DB2-BD59-A6C34878D82A}">
                    <a16:rowId xmlns:a16="http://schemas.microsoft.com/office/drawing/2014/main" val="2661799406"/>
                  </a:ext>
                </a:extLst>
              </a:tr>
              <a:tr h="370840">
                <a:tc>
                  <a:txBody>
                    <a:bodyPr/>
                    <a:lstStyle/>
                    <a:p>
                      <a:pPr algn="l"/>
                      <a:r>
                        <a:rPr lang="en-US" altLang="zh-TW" sz="1100" b="1" dirty="0"/>
                        <a:t>AWID[3:0]</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Write address ID. This signal is the identification tag for the write address group of signals. </a:t>
                      </a:r>
                    </a:p>
                  </a:txBody>
                  <a:tcPr/>
                </a:tc>
                <a:extLst>
                  <a:ext uri="{0D108BD9-81ED-4DB2-BD59-A6C34878D82A}">
                    <a16:rowId xmlns:a16="http://schemas.microsoft.com/office/drawing/2014/main" val="2539404021"/>
                  </a:ext>
                </a:extLst>
              </a:tr>
              <a:tr h="370840">
                <a:tc>
                  <a:txBody>
                    <a:bodyPr/>
                    <a:lstStyle/>
                    <a:p>
                      <a:pPr algn="l"/>
                      <a:r>
                        <a:rPr lang="en-US" altLang="zh-TW" sz="1100" b="1" dirty="0"/>
                        <a:t>AWADDR[31:0]</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Write address. The write address bus gives the address of the first transfer in a write burst transaction. The associated control signals are used to determine the addresses of the remaining transfers in the burst transaction.</a:t>
                      </a:r>
                      <a:endParaRPr lang="zh-TW" altLang="en-US" sz="1100" b="0" dirty="0"/>
                    </a:p>
                  </a:txBody>
                  <a:tcPr/>
                </a:tc>
                <a:extLst>
                  <a:ext uri="{0D108BD9-81ED-4DB2-BD59-A6C34878D82A}">
                    <a16:rowId xmlns:a16="http://schemas.microsoft.com/office/drawing/2014/main" val="1016972028"/>
                  </a:ext>
                </a:extLst>
              </a:tr>
              <a:tr h="370840">
                <a:tc>
                  <a:txBody>
                    <a:bodyPr/>
                    <a:lstStyle/>
                    <a:p>
                      <a:pPr algn="l"/>
                      <a:r>
                        <a:rPr lang="en-US" altLang="zh-TW" sz="1100" b="1" dirty="0"/>
                        <a:t>AWLEN[7:0]</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Burst length. The burst length gives the exact number of transfers in a burst. This information determines the number of data transfers associated with the address.</a:t>
                      </a:r>
                      <a:endParaRPr lang="zh-TW" altLang="en-US" sz="1100" b="0" dirty="0"/>
                    </a:p>
                  </a:txBody>
                  <a:tcPr/>
                </a:tc>
                <a:extLst>
                  <a:ext uri="{0D108BD9-81ED-4DB2-BD59-A6C34878D82A}">
                    <a16:rowId xmlns:a16="http://schemas.microsoft.com/office/drawing/2014/main" val="3812380001"/>
                  </a:ext>
                </a:extLst>
              </a:tr>
              <a:tr h="370840">
                <a:tc>
                  <a:txBody>
                    <a:bodyPr/>
                    <a:lstStyle/>
                    <a:p>
                      <a:pPr algn="l"/>
                      <a:r>
                        <a:rPr lang="en-US" altLang="zh-TW" sz="1100" b="1" dirty="0"/>
                        <a:t>AWSIZE[2:0] </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Burst size. This signal indicates the size of each transfer in the burst. </a:t>
                      </a:r>
                    </a:p>
                  </a:txBody>
                  <a:tcPr/>
                </a:tc>
                <a:extLst>
                  <a:ext uri="{0D108BD9-81ED-4DB2-BD59-A6C34878D82A}">
                    <a16:rowId xmlns:a16="http://schemas.microsoft.com/office/drawing/2014/main" val="1259572772"/>
                  </a:ext>
                </a:extLst>
              </a:tr>
              <a:tr h="370840">
                <a:tc>
                  <a:txBody>
                    <a:bodyPr/>
                    <a:lstStyle/>
                    <a:p>
                      <a:pPr algn="l"/>
                      <a:r>
                        <a:rPr lang="en-US" altLang="zh-TW" sz="1100" b="1" dirty="0"/>
                        <a:t>AWBURST[1:0]</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Burst type. The burst type, coupled with the size information, details how the address for each transfer within the burst is calculated. </a:t>
                      </a:r>
                      <a:endParaRPr lang="zh-TW" altLang="en-US" sz="1100" b="0" dirty="0">
                        <a:solidFill>
                          <a:srgbClr val="FF0000"/>
                        </a:solidFill>
                      </a:endParaRPr>
                    </a:p>
                  </a:txBody>
                  <a:tcPr/>
                </a:tc>
                <a:extLst>
                  <a:ext uri="{0D108BD9-81ED-4DB2-BD59-A6C34878D82A}">
                    <a16:rowId xmlns:a16="http://schemas.microsoft.com/office/drawing/2014/main" val="2261655845"/>
                  </a:ext>
                </a:extLst>
              </a:tr>
              <a:tr h="370840">
                <a:tc>
                  <a:txBody>
                    <a:bodyPr/>
                    <a:lstStyle/>
                    <a:p>
                      <a:pPr algn="l"/>
                      <a:r>
                        <a:rPr lang="en-US" altLang="zh-TW" sz="1100" b="1" dirty="0"/>
                        <a:t>AWVALID</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Write address valid. This signal indicates that valid write address and control information are available: </a:t>
                      </a:r>
                    </a:p>
                    <a:p>
                      <a:pPr algn="l"/>
                      <a:r>
                        <a:rPr lang="en-US" altLang="zh-TW" sz="1100" dirty="0"/>
                        <a:t>1 = address and control information available </a:t>
                      </a:r>
                    </a:p>
                    <a:p>
                      <a:pPr algn="l"/>
                      <a:r>
                        <a:rPr lang="en-US" altLang="zh-TW" sz="1100" dirty="0"/>
                        <a:t>0 = address and control information not available. </a:t>
                      </a:r>
                    </a:p>
                    <a:p>
                      <a:pPr algn="l"/>
                      <a:r>
                        <a:rPr lang="en-US" altLang="zh-TW" sz="1100" dirty="0"/>
                        <a:t>The address and control information remain stable until the address acknowledge signal, AWREADY, goes HIGH.</a:t>
                      </a:r>
                      <a:endParaRPr lang="zh-TW" altLang="en-US" sz="1100" b="0" dirty="0"/>
                    </a:p>
                  </a:txBody>
                  <a:tcPr/>
                </a:tc>
                <a:extLst>
                  <a:ext uri="{0D108BD9-81ED-4DB2-BD59-A6C34878D82A}">
                    <a16:rowId xmlns:a16="http://schemas.microsoft.com/office/drawing/2014/main" val="3154463566"/>
                  </a:ext>
                </a:extLst>
              </a:tr>
              <a:tr h="370840">
                <a:tc>
                  <a:txBody>
                    <a:bodyPr/>
                    <a:lstStyle/>
                    <a:p>
                      <a:pPr algn="l"/>
                      <a:r>
                        <a:rPr lang="en-US" altLang="zh-TW" sz="1100" b="1" dirty="0"/>
                        <a:t>AWREADY</a:t>
                      </a:r>
                      <a:endParaRPr lang="zh-TW" altLang="en-US" sz="1100" b="1" dirty="0"/>
                    </a:p>
                  </a:txBody>
                  <a:tcPr/>
                </a:tc>
                <a:tc>
                  <a:txBody>
                    <a:bodyPr/>
                    <a:lstStyle/>
                    <a:p>
                      <a:pPr algn="l"/>
                      <a:r>
                        <a:rPr lang="en-US" altLang="zh-TW" sz="1100" dirty="0"/>
                        <a:t>Slave </a:t>
                      </a:r>
                      <a:endParaRPr lang="zh-TW" altLang="en-US" sz="1100" b="0" dirty="0"/>
                    </a:p>
                  </a:txBody>
                  <a:tcPr/>
                </a:tc>
                <a:tc>
                  <a:txBody>
                    <a:bodyPr/>
                    <a:lstStyle/>
                    <a:p>
                      <a:pPr algn="l"/>
                      <a:r>
                        <a:rPr lang="en-US" altLang="zh-TW" sz="1100" dirty="0"/>
                        <a:t>Write address ready. This signal indicates that the slave is ready to accept an address and associated control signals: </a:t>
                      </a:r>
                    </a:p>
                    <a:p>
                      <a:pPr algn="l"/>
                      <a:r>
                        <a:rPr lang="en-US" altLang="zh-TW" sz="1100" dirty="0"/>
                        <a:t>1 = slave ready </a:t>
                      </a:r>
                    </a:p>
                    <a:p>
                      <a:pPr algn="l"/>
                      <a:r>
                        <a:rPr lang="en-US" altLang="zh-TW" sz="1100" dirty="0"/>
                        <a:t>0 = slave not ready.</a:t>
                      </a:r>
                      <a:endParaRPr lang="zh-TW" altLang="en-US" sz="1100" b="0" dirty="0"/>
                    </a:p>
                  </a:txBody>
                  <a:tcPr/>
                </a:tc>
                <a:extLst>
                  <a:ext uri="{0D108BD9-81ED-4DB2-BD59-A6C34878D82A}">
                    <a16:rowId xmlns:a16="http://schemas.microsoft.com/office/drawing/2014/main" val="2538748398"/>
                  </a:ext>
                </a:extLst>
              </a:tr>
            </a:tbl>
          </a:graphicData>
        </a:graphic>
      </p:graphicFrame>
    </p:spTree>
    <p:extLst>
      <p:ext uri="{BB962C8B-B14F-4D97-AF65-F5344CB8AC3E}">
        <p14:creationId xmlns:p14="http://schemas.microsoft.com/office/powerpoint/2010/main" val="2199511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EE7DE-F738-267E-66EE-7B45435A3BF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661812D-7BDC-B076-F96D-D3025D725AE7}"/>
              </a:ext>
            </a:extLst>
          </p:cNvPr>
          <p:cNvSpPr>
            <a:spLocks noGrp="1"/>
          </p:cNvSpPr>
          <p:nvPr>
            <p:ph type="title"/>
          </p:nvPr>
        </p:nvSpPr>
        <p:spPr/>
        <p:txBody>
          <a:bodyPr/>
          <a:lstStyle/>
          <a:p>
            <a:r>
              <a:rPr lang="en-US" altLang="zh-TW" dirty="0"/>
              <a:t>Write Data Channel </a:t>
            </a:r>
            <a:endParaRPr lang="zh-TW" altLang="en-US" dirty="0"/>
          </a:p>
        </p:txBody>
      </p:sp>
      <p:graphicFrame>
        <p:nvGraphicFramePr>
          <p:cNvPr id="6" name="內容版面配置區 5">
            <a:extLst>
              <a:ext uri="{FF2B5EF4-FFF2-40B4-BE49-F238E27FC236}">
                <a16:creationId xmlns:a16="http://schemas.microsoft.com/office/drawing/2014/main" id="{BE3D1A9D-C2E0-75E5-B0CB-602F70DD7F75}"/>
              </a:ext>
            </a:extLst>
          </p:cNvPr>
          <p:cNvGraphicFramePr>
            <a:graphicFrameLocks noGrp="1"/>
          </p:cNvGraphicFramePr>
          <p:nvPr>
            <p:ph idx="1"/>
            <p:extLst>
              <p:ext uri="{D42A27DB-BD31-4B8C-83A1-F6EECF244321}">
                <p14:modId xmlns:p14="http://schemas.microsoft.com/office/powerpoint/2010/main" val="3377929804"/>
              </p:ext>
            </p:extLst>
          </p:nvPr>
        </p:nvGraphicFramePr>
        <p:xfrm>
          <a:off x="381000" y="1564640"/>
          <a:ext cx="8382000" cy="2301240"/>
        </p:xfrm>
        <a:graphic>
          <a:graphicData uri="http://schemas.openxmlformats.org/drawingml/2006/table">
            <a:tbl>
              <a:tblPr firstRow="1" bandRow="1">
                <a:tableStyleId>{5C22544A-7EE6-4342-B048-85BDC9FD1C3A}</a:tableStyleId>
              </a:tblPr>
              <a:tblGrid>
                <a:gridCol w="1212669">
                  <a:extLst>
                    <a:ext uri="{9D8B030D-6E8A-4147-A177-3AD203B41FA5}">
                      <a16:colId xmlns:a16="http://schemas.microsoft.com/office/drawing/2014/main" val="48836923"/>
                    </a:ext>
                  </a:extLst>
                </a:gridCol>
                <a:gridCol w="1025434">
                  <a:extLst>
                    <a:ext uri="{9D8B030D-6E8A-4147-A177-3AD203B41FA5}">
                      <a16:colId xmlns:a16="http://schemas.microsoft.com/office/drawing/2014/main" val="2943613617"/>
                    </a:ext>
                  </a:extLst>
                </a:gridCol>
                <a:gridCol w="6143897">
                  <a:extLst>
                    <a:ext uri="{9D8B030D-6E8A-4147-A177-3AD203B41FA5}">
                      <a16:colId xmlns:a16="http://schemas.microsoft.com/office/drawing/2014/main" val="2764479518"/>
                    </a:ext>
                  </a:extLst>
                </a:gridCol>
              </a:tblGrid>
              <a:tr h="370840">
                <a:tc>
                  <a:txBody>
                    <a:bodyPr/>
                    <a:lstStyle/>
                    <a:p>
                      <a:pPr algn="l"/>
                      <a:r>
                        <a:rPr lang="en-US" altLang="zh-TW" sz="1100" b="0" dirty="0"/>
                        <a:t>Signal</a:t>
                      </a:r>
                      <a:endParaRPr lang="zh-TW" altLang="en-US" sz="1100" b="0" dirty="0"/>
                    </a:p>
                  </a:txBody>
                  <a:tcPr/>
                </a:tc>
                <a:tc>
                  <a:txBody>
                    <a:bodyPr/>
                    <a:lstStyle/>
                    <a:p>
                      <a:pPr algn="l"/>
                      <a:r>
                        <a:rPr lang="en-US" altLang="zh-TW" sz="1100" b="0" dirty="0"/>
                        <a:t>Source</a:t>
                      </a:r>
                      <a:endParaRPr lang="zh-TW" altLang="en-US" sz="1100" b="0" dirty="0"/>
                    </a:p>
                  </a:txBody>
                  <a:tcPr/>
                </a:tc>
                <a:tc>
                  <a:txBody>
                    <a:bodyPr/>
                    <a:lstStyle/>
                    <a:p>
                      <a:pPr algn="l"/>
                      <a:r>
                        <a:rPr lang="en-US" altLang="zh-TW" sz="1100" b="0" dirty="0"/>
                        <a:t>Description</a:t>
                      </a:r>
                      <a:endParaRPr lang="zh-TW" altLang="en-US" sz="1100" b="0" dirty="0"/>
                    </a:p>
                  </a:txBody>
                  <a:tcPr/>
                </a:tc>
                <a:extLst>
                  <a:ext uri="{0D108BD9-81ED-4DB2-BD59-A6C34878D82A}">
                    <a16:rowId xmlns:a16="http://schemas.microsoft.com/office/drawing/2014/main" val="2661799406"/>
                  </a:ext>
                </a:extLst>
              </a:tr>
              <a:tr h="370840">
                <a:tc>
                  <a:txBody>
                    <a:bodyPr/>
                    <a:lstStyle/>
                    <a:p>
                      <a:pPr algn="l"/>
                      <a:r>
                        <a:rPr lang="en-US" altLang="zh-TW" sz="1100" b="1" dirty="0"/>
                        <a:t>WDATA</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Write data. The write data bus can be 8, 16, 32, 64, 128, 256, 512, or 1024 bits wide. </a:t>
                      </a:r>
                    </a:p>
                  </a:txBody>
                  <a:tcPr/>
                </a:tc>
                <a:extLst>
                  <a:ext uri="{0D108BD9-81ED-4DB2-BD59-A6C34878D82A}">
                    <a16:rowId xmlns:a16="http://schemas.microsoft.com/office/drawing/2014/main" val="2539404021"/>
                  </a:ext>
                </a:extLst>
              </a:tr>
              <a:tr h="370840">
                <a:tc>
                  <a:txBody>
                    <a:bodyPr/>
                    <a:lstStyle/>
                    <a:p>
                      <a:pPr algn="l"/>
                      <a:r>
                        <a:rPr lang="en-US" altLang="zh-TW" sz="1100" b="1" dirty="0"/>
                        <a:t>WLAST</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Write last. This signal indicates the last transfer in a write burst.</a:t>
                      </a:r>
                      <a:endParaRPr lang="zh-TW" altLang="en-US" sz="1100" b="0" dirty="0"/>
                    </a:p>
                  </a:txBody>
                  <a:tcPr/>
                </a:tc>
                <a:extLst>
                  <a:ext uri="{0D108BD9-81ED-4DB2-BD59-A6C34878D82A}">
                    <a16:rowId xmlns:a16="http://schemas.microsoft.com/office/drawing/2014/main" val="1016972028"/>
                  </a:ext>
                </a:extLst>
              </a:tr>
              <a:tr h="370840">
                <a:tc>
                  <a:txBody>
                    <a:bodyPr/>
                    <a:lstStyle/>
                    <a:p>
                      <a:pPr algn="l"/>
                      <a:r>
                        <a:rPr lang="en-US" altLang="zh-TW" sz="1100" b="1" dirty="0"/>
                        <a:t>WVALID</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Write valid. This signal indicates that valid write data and strobes are available: </a:t>
                      </a:r>
                    </a:p>
                    <a:p>
                      <a:pPr algn="l"/>
                      <a:r>
                        <a:rPr lang="en-US" altLang="zh-TW" sz="1100" dirty="0"/>
                        <a:t>1 = write data and strobes available </a:t>
                      </a:r>
                    </a:p>
                    <a:p>
                      <a:pPr algn="l"/>
                      <a:r>
                        <a:rPr lang="en-US" altLang="zh-TW" sz="1100" dirty="0"/>
                        <a:t>0 = write data and strobes not available.</a:t>
                      </a:r>
                      <a:endParaRPr lang="zh-TW" altLang="en-US" sz="1100" b="0" dirty="0"/>
                    </a:p>
                  </a:txBody>
                  <a:tcPr/>
                </a:tc>
                <a:extLst>
                  <a:ext uri="{0D108BD9-81ED-4DB2-BD59-A6C34878D82A}">
                    <a16:rowId xmlns:a16="http://schemas.microsoft.com/office/drawing/2014/main" val="3812380001"/>
                  </a:ext>
                </a:extLst>
              </a:tr>
              <a:tr h="370840">
                <a:tc>
                  <a:txBody>
                    <a:bodyPr/>
                    <a:lstStyle/>
                    <a:p>
                      <a:pPr algn="l"/>
                      <a:r>
                        <a:rPr lang="en-US" altLang="zh-TW" sz="1100" b="1" dirty="0"/>
                        <a:t>WREADY</a:t>
                      </a:r>
                      <a:endParaRPr lang="zh-TW" altLang="en-US" sz="1100" b="1" dirty="0"/>
                    </a:p>
                  </a:txBody>
                  <a:tcPr/>
                </a:tc>
                <a:tc>
                  <a:txBody>
                    <a:bodyPr/>
                    <a:lstStyle/>
                    <a:p>
                      <a:pPr algn="l"/>
                      <a:r>
                        <a:rPr lang="en-US" altLang="zh-TW" sz="1100" dirty="0"/>
                        <a:t>Slave</a:t>
                      </a:r>
                      <a:endParaRPr lang="zh-TW" altLang="en-US" sz="1100" b="0" dirty="0"/>
                    </a:p>
                  </a:txBody>
                  <a:tcPr/>
                </a:tc>
                <a:tc>
                  <a:txBody>
                    <a:bodyPr/>
                    <a:lstStyle/>
                    <a:p>
                      <a:pPr algn="l"/>
                      <a:r>
                        <a:rPr lang="en-US" altLang="zh-TW" sz="1100" dirty="0"/>
                        <a:t>Write ready. This signal indicates that the slave can accept the write data: </a:t>
                      </a:r>
                    </a:p>
                    <a:p>
                      <a:pPr algn="l"/>
                      <a:r>
                        <a:rPr lang="en-US" altLang="zh-TW" sz="1100" dirty="0"/>
                        <a:t>1 = slave ready </a:t>
                      </a:r>
                    </a:p>
                    <a:p>
                      <a:pPr algn="l"/>
                      <a:r>
                        <a:rPr lang="en-US" altLang="zh-TW" sz="1100" dirty="0"/>
                        <a:t>0 = slave not ready.</a:t>
                      </a:r>
                      <a:endParaRPr lang="zh-TW" altLang="en-US" sz="1100" b="0" dirty="0">
                        <a:solidFill>
                          <a:srgbClr val="FF0000"/>
                        </a:solidFill>
                      </a:endParaRPr>
                    </a:p>
                  </a:txBody>
                  <a:tcPr/>
                </a:tc>
                <a:extLst>
                  <a:ext uri="{0D108BD9-81ED-4DB2-BD59-A6C34878D82A}">
                    <a16:rowId xmlns:a16="http://schemas.microsoft.com/office/drawing/2014/main" val="1259572772"/>
                  </a:ext>
                </a:extLst>
              </a:tr>
            </a:tbl>
          </a:graphicData>
        </a:graphic>
      </p:graphicFrame>
    </p:spTree>
    <p:extLst>
      <p:ext uri="{BB962C8B-B14F-4D97-AF65-F5344CB8AC3E}">
        <p14:creationId xmlns:p14="http://schemas.microsoft.com/office/powerpoint/2010/main" val="238208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3837E4-C60A-4C14-4F67-73831C040D72}"/>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3C88326E-0F55-C96D-2A27-B530E4B7E599}"/>
              </a:ext>
            </a:extLst>
          </p:cNvPr>
          <p:cNvSpPr>
            <a:spLocks noGrp="1"/>
          </p:cNvSpPr>
          <p:nvPr>
            <p:ph idx="1"/>
          </p:nvPr>
        </p:nvSpPr>
        <p:spPr/>
        <p:txBody>
          <a:bodyPr/>
          <a:lstStyle/>
          <a:p>
            <a:r>
              <a:rPr lang="en-US" altLang="zh-TW" dirty="0"/>
              <a:t>Bus Architecture</a:t>
            </a:r>
          </a:p>
          <a:p>
            <a:r>
              <a:rPr lang="en-US" altLang="zh-TW" dirty="0"/>
              <a:t>Handshake Process</a:t>
            </a:r>
          </a:p>
          <a:p>
            <a:r>
              <a:rPr lang="en-US" altLang="zh-TW" dirty="0"/>
              <a:t>AXI Introduction</a:t>
            </a:r>
          </a:p>
          <a:p>
            <a:r>
              <a:rPr lang="en-US" altLang="zh-TW" dirty="0"/>
              <a:t>Read Transaction</a:t>
            </a:r>
          </a:p>
          <a:p>
            <a:r>
              <a:rPr lang="en-US" altLang="zh-TW" dirty="0"/>
              <a:t>Write Transaction</a:t>
            </a:r>
          </a:p>
          <a:p>
            <a:r>
              <a:rPr lang="en-US" altLang="zh-TW" dirty="0"/>
              <a:t>Reference</a:t>
            </a:r>
            <a:endParaRPr lang="zh-TW" altLang="en-US" dirty="0"/>
          </a:p>
        </p:txBody>
      </p:sp>
    </p:spTree>
    <p:extLst>
      <p:ext uri="{BB962C8B-B14F-4D97-AF65-F5344CB8AC3E}">
        <p14:creationId xmlns:p14="http://schemas.microsoft.com/office/powerpoint/2010/main" val="258525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61E91-B147-55F7-3C87-1CCFC665335B}"/>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10A66A6-3A78-6C80-7D70-D04D91E8D5B5}"/>
              </a:ext>
            </a:extLst>
          </p:cNvPr>
          <p:cNvSpPr>
            <a:spLocks noGrp="1"/>
          </p:cNvSpPr>
          <p:nvPr>
            <p:ph type="title"/>
          </p:nvPr>
        </p:nvSpPr>
        <p:spPr/>
        <p:txBody>
          <a:bodyPr/>
          <a:lstStyle/>
          <a:p>
            <a:r>
              <a:rPr lang="en-US" altLang="zh-TW" dirty="0"/>
              <a:t>Write Response Channel </a:t>
            </a:r>
            <a:endParaRPr lang="zh-TW" altLang="en-US" dirty="0"/>
          </a:p>
        </p:txBody>
      </p:sp>
      <p:graphicFrame>
        <p:nvGraphicFramePr>
          <p:cNvPr id="6" name="內容版面配置區 5">
            <a:extLst>
              <a:ext uri="{FF2B5EF4-FFF2-40B4-BE49-F238E27FC236}">
                <a16:creationId xmlns:a16="http://schemas.microsoft.com/office/drawing/2014/main" id="{A9002218-C314-BD23-A742-997D068405E3}"/>
              </a:ext>
            </a:extLst>
          </p:cNvPr>
          <p:cNvGraphicFramePr>
            <a:graphicFrameLocks noGrp="1"/>
          </p:cNvGraphicFramePr>
          <p:nvPr>
            <p:ph idx="1"/>
            <p:extLst>
              <p:ext uri="{D42A27DB-BD31-4B8C-83A1-F6EECF244321}">
                <p14:modId xmlns:p14="http://schemas.microsoft.com/office/powerpoint/2010/main" val="2252622459"/>
              </p:ext>
            </p:extLst>
          </p:nvPr>
        </p:nvGraphicFramePr>
        <p:xfrm>
          <a:off x="381000" y="1564640"/>
          <a:ext cx="8382000" cy="2580640"/>
        </p:xfrm>
        <a:graphic>
          <a:graphicData uri="http://schemas.openxmlformats.org/drawingml/2006/table">
            <a:tbl>
              <a:tblPr firstRow="1" bandRow="1">
                <a:tableStyleId>{5C22544A-7EE6-4342-B048-85BDC9FD1C3A}</a:tableStyleId>
              </a:tblPr>
              <a:tblGrid>
                <a:gridCol w="1212669">
                  <a:extLst>
                    <a:ext uri="{9D8B030D-6E8A-4147-A177-3AD203B41FA5}">
                      <a16:colId xmlns:a16="http://schemas.microsoft.com/office/drawing/2014/main" val="48836923"/>
                    </a:ext>
                  </a:extLst>
                </a:gridCol>
                <a:gridCol w="1025434">
                  <a:extLst>
                    <a:ext uri="{9D8B030D-6E8A-4147-A177-3AD203B41FA5}">
                      <a16:colId xmlns:a16="http://schemas.microsoft.com/office/drawing/2014/main" val="2943613617"/>
                    </a:ext>
                  </a:extLst>
                </a:gridCol>
                <a:gridCol w="6143897">
                  <a:extLst>
                    <a:ext uri="{9D8B030D-6E8A-4147-A177-3AD203B41FA5}">
                      <a16:colId xmlns:a16="http://schemas.microsoft.com/office/drawing/2014/main" val="2764479518"/>
                    </a:ext>
                  </a:extLst>
                </a:gridCol>
              </a:tblGrid>
              <a:tr h="370840">
                <a:tc>
                  <a:txBody>
                    <a:bodyPr/>
                    <a:lstStyle/>
                    <a:p>
                      <a:pPr algn="l"/>
                      <a:r>
                        <a:rPr lang="en-US" altLang="zh-TW" sz="1100" b="0" dirty="0"/>
                        <a:t>Signal</a:t>
                      </a:r>
                      <a:endParaRPr lang="zh-TW" altLang="en-US" sz="1100" b="0" dirty="0"/>
                    </a:p>
                  </a:txBody>
                  <a:tcPr/>
                </a:tc>
                <a:tc>
                  <a:txBody>
                    <a:bodyPr/>
                    <a:lstStyle/>
                    <a:p>
                      <a:pPr algn="l"/>
                      <a:r>
                        <a:rPr lang="en-US" altLang="zh-TW" sz="1100" b="0" dirty="0"/>
                        <a:t>Source</a:t>
                      </a:r>
                      <a:endParaRPr lang="zh-TW" altLang="en-US" sz="1100" b="0" dirty="0"/>
                    </a:p>
                  </a:txBody>
                  <a:tcPr/>
                </a:tc>
                <a:tc>
                  <a:txBody>
                    <a:bodyPr/>
                    <a:lstStyle/>
                    <a:p>
                      <a:pPr algn="l"/>
                      <a:r>
                        <a:rPr lang="en-US" altLang="zh-TW" sz="1100" b="0" dirty="0"/>
                        <a:t>Description</a:t>
                      </a:r>
                      <a:endParaRPr lang="zh-TW" altLang="en-US" sz="1100" b="0" dirty="0"/>
                    </a:p>
                  </a:txBody>
                  <a:tcPr/>
                </a:tc>
                <a:extLst>
                  <a:ext uri="{0D108BD9-81ED-4DB2-BD59-A6C34878D82A}">
                    <a16:rowId xmlns:a16="http://schemas.microsoft.com/office/drawing/2014/main" val="2661799406"/>
                  </a:ext>
                </a:extLst>
              </a:tr>
              <a:tr h="370840">
                <a:tc>
                  <a:txBody>
                    <a:bodyPr/>
                    <a:lstStyle/>
                    <a:p>
                      <a:pPr algn="l"/>
                      <a:r>
                        <a:rPr lang="en-US" altLang="zh-TW" sz="1100" b="1" dirty="0"/>
                        <a:t>BID[3:0]</a:t>
                      </a:r>
                      <a:endParaRPr lang="zh-TW" altLang="en-US" sz="1100" b="1" dirty="0"/>
                    </a:p>
                  </a:txBody>
                  <a:tcPr/>
                </a:tc>
                <a:tc>
                  <a:txBody>
                    <a:bodyPr/>
                    <a:lstStyle/>
                    <a:p>
                      <a:pPr algn="l"/>
                      <a:r>
                        <a:rPr lang="en-US" altLang="zh-TW" sz="1100" dirty="0"/>
                        <a:t>Slave</a:t>
                      </a:r>
                      <a:endParaRPr lang="zh-TW" altLang="en-US" sz="1100" b="0" dirty="0"/>
                    </a:p>
                  </a:txBody>
                  <a:tcPr/>
                </a:tc>
                <a:tc>
                  <a:txBody>
                    <a:bodyPr/>
                    <a:lstStyle/>
                    <a:p>
                      <a:pPr algn="l"/>
                      <a:r>
                        <a:rPr lang="en-US" altLang="zh-TW" sz="1100" dirty="0"/>
                        <a:t>Response ID. The identification tag of the write response. </a:t>
                      </a:r>
                    </a:p>
                    <a:p>
                      <a:pPr algn="l"/>
                      <a:r>
                        <a:rPr lang="en-US" altLang="zh-TW" sz="1100" dirty="0"/>
                        <a:t>The BID value must match the AWID value of the write transaction to which the slave is responding.</a:t>
                      </a:r>
                    </a:p>
                  </a:txBody>
                  <a:tcPr/>
                </a:tc>
                <a:extLst>
                  <a:ext uri="{0D108BD9-81ED-4DB2-BD59-A6C34878D82A}">
                    <a16:rowId xmlns:a16="http://schemas.microsoft.com/office/drawing/2014/main" val="2539404021"/>
                  </a:ext>
                </a:extLst>
              </a:tr>
              <a:tr h="370840">
                <a:tc>
                  <a:txBody>
                    <a:bodyPr/>
                    <a:lstStyle/>
                    <a:p>
                      <a:pPr algn="l"/>
                      <a:r>
                        <a:rPr lang="en-US" altLang="zh-TW" sz="1100" b="1" dirty="0"/>
                        <a:t>BRESP[1:0]</a:t>
                      </a:r>
                      <a:endParaRPr lang="zh-TW" altLang="en-US" sz="1100" b="1" dirty="0"/>
                    </a:p>
                  </a:txBody>
                  <a:tcPr/>
                </a:tc>
                <a:tc>
                  <a:txBody>
                    <a:bodyPr/>
                    <a:lstStyle/>
                    <a:p>
                      <a:pPr algn="l"/>
                      <a:r>
                        <a:rPr lang="en-US" altLang="zh-TW" sz="1100" dirty="0"/>
                        <a:t>Slave</a:t>
                      </a:r>
                      <a:endParaRPr lang="zh-TW" altLang="en-US" sz="1100" b="0" dirty="0"/>
                    </a:p>
                  </a:txBody>
                  <a:tcPr/>
                </a:tc>
                <a:tc>
                  <a:txBody>
                    <a:bodyPr/>
                    <a:lstStyle/>
                    <a:p>
                      <a:pPr algn="l"/>
                      <a:r>
                        <a:rPr lang="en-US" altLang="zh-TW" sz="1100" dirty="0"/>
                        <a:t>Write response. This signal indicates the status of the write transaction. </a:t>
                      </a:r>
                    </a:p>
                    <a:p>
                      <a:pPr algn="l"/>
                      <a:r>
                        <a:rPr lang="en-US" altLang="zh-TW" sz="1100" dirty="0"/>
                        <a:t>The allowable responses are OKAY, EXOKAY, SLVERR, and DECERR. </a:t>
                      </a:r>
                      <a:endParaRPr lang="zh-TW" altLang="en-US" sz="1100" b="0" dirty="0"/>
                    </a:p>
                  </a:txBody>
                  <a:tcPr/>
                </a:tc>
                <a:extLst>
                  <a:ext uri="{0D108BD9-81ED-4DB2-BD59-A6C34878D82A}">
                    <a16:rowId xmlns:a16="http://schemas.microsoft.com/office/drawing/2014/main" val="1016972028"/>
                  </a:ext>
                </a:extLst>
              </a:tr>
              <a:tr h="370840">
                <a:tc>
                  <a:txBody>
                    <a:bodyPr/>
                    <a:lstStyle/>
                    <a:p>
                      <a:pPr algn="l"/>
                      <a:r>
                        <a:rPr lang="en-US" altLang="zh-TW" sz="1100" b="1" dirty="0"/>
                        <a:t>BVALID</a:t>
                      </a:r>
                      <a:endParaRPr lang="zh-TW" altLang="en-US" sz="1100" b="1" dirty="0"/>
                    </a:p>
                  </a:txBody>
                  <a:tcPr/>
                </a:tc>
                <a:tc>
                  <a:txBody>
                    <a:bodyPr/>
                    <a:lstStyle/>
                    <a:p>
                      <a:pPr algn="l"/>
                      <a:r>
                        <a:rPr lang="en-US" altLang="zh-TW" sz="1100" dirty="0"/>
                        <a:t>Slave</a:t>
                      </a:r>
                      <a:endParaRPr lang="zh-TW" altLang="en-US" sz="1100" b="0" dirty="0"/>
                    </a:p>
                  </a:txBody>
                  <a:tcPr/>
                </a:tc>
                <a:tc>
                  <a:txBody>
                    <a:bodyPr/>
                    <a:lstStyle/>
                    <a:p>
                      <a:pPr algn="l"/>
                      <a:r>
                        <a:rPr lang="en-US" altLang="zh-TW" sz="1100" dirty="0"/>
                        <a:t>Write response valid. This signal indicates that a valid write response is available: </a:t>
                      </a:r>
                    </a:p>
                    <a:p>
                      <a:pPr algn="l"/>
                      <a:r>
                        <a:rPr lang="en-US" altLang="zh-TW" sz="1100" dirty="0"/>
                        <a:t>1 = write response available. </a:t>
                      </a:r>
                    </a:p>
                    <a:p>
                      <a:pPr algn="l"/>
                      <a:r>
                        <a:rPr lang="en-US" altLang="zh-TW" sz="1100" dirty="0"/>
                        <a:t>0 = write response not available.</a:t>
                      </a:r>
                      <a:endParaRPr lang="zh-TW" altLang="en-US" sz="1100" b="0" dirty="0"/>
                    </a:p>
                  </a:txBody>
                  <a:tcPr/>
                </a:tc>
                <a:extLst>
                  <a:ext uri="{0D108BD9-81ED-4DB2-BD59-A6C34878D82A}">
                    <a16:rowId xmlns:a16="http://schemas.microsoft.com/office/drawing/2014/main" val="3812380001"/>
                  </a:ext>
                </a:extLst>
              </a:tr>
              <a:tr h="370840">
                <a:tc>
                  <a:txBody>
                    <a:bodyPr/>
                    <a:lstStyle/>
                    <a:p>
                      <a:pPr algn="l"/>
                      <a:r>
                        <a:rPr lang="en-US" altLang="zh-TW" sz="1100" b="1" dirty="0"/>
                        <a:t>BREADY</a:t>
                      </a:r>
                      <a:endParaRPr lang="zh-TW" altLang="en-US" sz="1100" b="1" dirty="0"/>
                    </a:p>
                  </a:txBody>
                  <a:tcPr/>
                </a:tc>
                <a:tc>
                  <a:txBody>
                    <a:bodyPr/>
                    <a:lstStyle/>
                    <a:p>
                      <a:pPr algn="l"/>
                      <a:r>
                        <a:rPr lang="en-US" altLang="zh-TW" sz="1100" dirty="0"/>
                        <a:t>Master</a:t>
                      </a:r>
                      <a:endParaRPr lang="zh-TW" altLang="en-US" sz="1100" b="0" dirty="0"/>
                    </a:p>
                  </a:txBody>
                  <a:tcPr/>
                </a:tc>
                <a:tc>
                  <a:txBody>
                    <a:bodyPr/>
                    <a:lstStyle/>
                    <a:p>
                      <a:pPr algn="l"/>
                      <a:r>
                        <a:rPr lang="en-US" altLang="zh-TW" sz="1100" dirty="0"/>
                        <a:t>Response ready. This signal indicates that the master can accept the response information. </a:t>
                      </a:r>
                    </a:p>
                    <a:p>
                      <a:pPr algn="l"/>
                      <a:r>
                        <a:rPr lang="en-US" altLang="zh-TW" sz="1100" dirty="0"/>
                        <a:t>1 = master ready. </a:t>
                      </a:r>
                    </a:p>
                    <a:p>
                      <a:pPr algn="l"/>
                      <a:r>
                        <a:rPr lang="en-US" altLang="zh-TW" sz="1100" dirty="0"/>
                        <a:t>0 = master not ready.</a:t>
                      </a:r>
                      <a:endParaRPr lang="zh-TW" altLang="en-US" sz="1100" b="0" dirty="0">
                        <a:solidFill>
                          <a:srgbClr val="FF0000"/>
                        </a:solidFill>
                      </a:endParaRPr>
                    </a:p>
                  </a:txBody>
                  <a:tcPr/>
                </a:tc>
                <a:extLst>
                  <a:ext uri="{0D108BD9-81ED-4DB2-BD59-A6C34878D82A}">
                    <a16:rowId xmlns:a16="http://schemas.microsoft.com/office/drawing/2014/main" val="1259572772"/>
                  </a:ext>
                </a:extLst>
              </a:tr>
            </a:tbl>
          </a:graphicData>
        </a:graphic>
      </p:graphicFrame>
      <p:pic>
        <p:nvPicPr>
          <p:cNvPr id="4" name="圖片 3">
            <a:extLst>
              <a:ext uri="{FF2B5EF4-FFF2-40B4-BE49-F238E27FC236}">
                <a16:creationId xmlns:a16="http://schemas.microsoft.com/office/drawing/2014/main" id="{0291A7A3-0D62-F8F4-AE66-13219535B2FE}"/>
              </a:ext>
            </a:extLst>
          </p:cNvPr>
          <p:cNvPicPr>
            <a:picLocks noChangeAspect="1"/>
          </p:cNvPicPr>
          <p:nvPr/>
        </p:nvPicPr>
        <p:blipFill>
          <a:blip r:embed="rId2"/>
          <a:stretch>
            <a:fillRect/>
          </a:stretch>
        </p:blipFill>
        <p:spPr>
          <a:xfrm>
            <a:off x="5832566" y="4524646"/>
            <a:ext cx="2622464" cy="1962529"/>
          </a:xfrm>
          <a:prstGeom prst="rect">
            <a:avLst/>
          </a:prstGeom>
        </p:spPr>
      </p:pic>
    </p:spTree>
    <p:extLst>
      <p:ext uri="{BB962C8B-B14F-4D97-AF65-F5344CB8AC3E}">
        <p14:creationId xmlns:p14="http://schemas.microsoft.com/office/powerpoint/2010/main" val="457597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6C4DEC-5033-043D-7C36-6D083E96B6A9}"/>
              </a:ext>
            </a:extLst>
          </p:cNvPr>
          <p:cNvSpPr>
            <a:spLocks noGrp="1"/>
          </p:cNvSpPr>
          <p:nvPr>
            <p:ph type="title"/>
          </p:nvPr>
        </p:nvSpPr>
        <p:spPr/>
        <p:txBody>
          <a:bodyPr/>
          <a:lstStyle/>
          <a:p>
            <a:r>
              <a:rPr lang="en-US" altLang="zh-TW" dirty="0"/>
              <a:t>Write Transaction </a:t>
            </a:r>
            <a:endParaRPr lang="zh-TW" altLang="en-US" dirty="0"/>
          </a:p>
        </p:txBody>
      </p:sp>
      <p:sp>
        <p:nvSpPr>
          <p:cNvPr id="3" name="內容版面配置區 2">
            <a:extLst>
              <a:ext uri="{FF2B5EF4-FFF2-40B4-BE49-F238E27FC236}">
                <a16:creationId xmlns:a16="http://schemas.microsoft.com/office/drawing/2014/main" id="{A2C9ECE6-6867-C07F-1C87-E3D17527051F}"/>
              </a:ext>
            </a:extLst>
          </p:cNvPr>
          <p:cNvSpPr>
            <a:spLocks noGrp="1"/>
          </p:cNvSpPr>
          <p:nvPr>
            <p:ph idx="1"/>
          </p:nvPr>
        </p:nvSpPr>
        <p:spPr/>
        <p:txBody>
          <a:bodyPr/>
          <a:lstStyle/>
          <a:p>
            <a:endParaRPr lang="zh-TW" altLang="en-US"/>
          </a:p>
        </p:txBody>
      </p:sp>
      <p:pic>
        <p:nvPicPr>
          <p:cNvPr id="4" name="Picture 2" descr="AXI write channels">
            <a:extLst>
              <a:ext uri="{FF2B5EF4-FFF2-40B4-BE49-F238E27FC236}">
                <a16:creationId xmlns:a16="http://schemas.microsoft.com/office/drawing/2014/main" id="{26D66048-75C4-F45F-81AD-482649902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947" y="1939834"/>
            <a:ext cx="6434106" cy="434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248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805891-FEED-D86F-7D81-E774D2D9D17A}"/>
              </a:ext>
            </a:extLst>
          </p:cNvPr>
          <p:cNvSpPr>
            <a:spLocks noGrp="1"/>
          </p:cNvSpPr>
          <p:nvPr>
            <p:ph type="title"/>
          </p:nvPr>
        </p:nvSpPr>
        <p:spPr/>
        <p:txBody>
          <a:bodyPr/>
          <a:lstStyle/>
          <a:p>
            <a:r>
              <a:rPr lang="en-US" altLang="zh-TW" dirty="0"/>
              <a:t>Waveform of Write Transaction </a:t>
            </a:r>
            <a:endParaRPr lang="zh-TW" altLang="en-US" dirty="0"/>
          </a:p>
        </p:txBody>
      </p:sp>
      <p:sp>
        <p:nvSpPr>
          <p:cNvPr id="3" name="內容版面配置區 2">
            <a:extLst>
              <a:ext uri="{FF2B5EF4-FFF2-40B4-BE49-F238E27FC236}">
                <a16:creationId xmlns:a16="http://schemas.microsoft.com/office/drawing/2014/main" id="{0A286083-456D-BCA8-50F6-EFE1B1F10EB5}"/>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EB8FC58B-863D-43F5-3CF6-E25C30792E80}"/>
              </a:ext>
            </a:extLst>
          </p:cNvPr>
          <p:cNvPicPr>
            <a:picLocks noChangeAspect="1"/>
          </p:cNvPicPr>
          <p:nvPr/>
        </p:nvPicPr>
        <p:blipFill>
          <a:blip r:embed="rId2"/>
          <a:stretch>
            <a:fillRect/>
          </a:stretch>
        </p:blipFill>
        <p:spPr>
          <a:xfrm>
            <a:off x="467816" y="2054134"/>
            <a:ext cx="8208368" cy="4045131"/>
          </a:xfrm>
          <a:prstGeom prst="rect">
            <a:avLst/>
          </a:prstGeom>
        </p:spPr>
      </p:pic>
    </p:spTree>
    <p:extLst>
      <p:ext uri="{BB962C8B-B14F-4D97-AF65-F5344CB8AC3E}">
        <p14:creationId xmlns:p14="http://schemas.microsoft.com/office/powerpoint/2010/main" val="396932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291D95-D908-4905-F4F9-F08A4A8654AC}"/>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7ADFCA5E-C75A-6FA6-916F-39CA47242A0F}"/>
              </a:ext>
            </a:extLst>
          </p:cNvPr>
          <p:cNvSpPr>
            <a:spLocks noGrp="1"/>
          </p:cNvSpPr>
          <p:nvPr>
            <p:ph idx="1"/>
          </p:nvPr>
        </p:nvSpPr>
        <p:spPr/>
        <p:txBody>
          <a:bodyPr/>
          <a:lstStyle/>
          <a:p>
            <a:r>
              <a:rPr lang="en-US" altLang="zh-TW" dirty="0">
                <a:hlinkClick r:id="rId2"/>
              </a:rPr>
              <a:t>AMBA AXI and ACE Protocol Specification AXI3, AXI4, and AXI4-Lite ACE and ACE-Lite</a:t>
            </a:r>
            <a:endParaRPr lang="en-US" altLang="zh-TW" dirty="0"/>
          </a:p>
          <a:p>
            <a:r>
              <a:rPr lang="en-US" altLang="zh-TW" dirty="0">
                <a:hlinkClick r:id="rId3"/>
              </a:rPr>
              <a:t>Design of Multi Master Single Slave AXI4</a:t>
            </a:r>
            <a:endParaRPr lang="zh-TW" altLang="en-US" dirty="0"/>
          </a:p>
        </p:txBody>
      </p:sp>
    </p:spTree>
    <p:extLst>
      <p:ext uri="{BB962C8B-B14F-4D97-AF65-F5344CB8AC3E}">
        <p14:creationId xmlns:p14="http://schemas.microsoft.com/office/powerpoint/2010/main" val="3690837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AD4431-3DEC-1F39-5E48-9400E1002F0E}"/>
              </a:ext>
            </a:extLst>
          </p:cNvPr>
          <p:cNvSpPr>
            <a:spLocks noGrp="1"/>
          </p:cNvSpPr>
          <p:nvPr>
            <p:ph type="title"/>
          </p:nvPr>
        </p:nvSpPr>
        <p:spPr/>
        <p:txBody>
          <a:bodyPr/>
          <a:lstStyle/>
          <a:p>
            <a:r>
              <a:rPr lang="en-US" altLang="zh-TW" dirty="0"/>
              <a:t>Bus Architecture</a:t>
            </a:r>
            <a:endParaRPr lang="zh-TW" altLang="en-US" dirty="0"/>
          </a:p>
        </p:txBody>
      </p:sp>
      <p:sp>
        <p:nvSpPr>
          <p:cNvPr id="3" name="內容版面配置區 2">
            <a:extLst>
              <a:ext uri="{FF2B5EF4-FFF2-40B4-BE49-F238E27FC236}">
                <a16:creationId xmlns:a16="http://schemas.microsoft.com/office/drawing/2014/main" id="{6741598A-3C4C-D4B7-5726-642EE317691C}"/>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3E7D7AC6-7413-3912-3AE4-D2722F0C3AD0}"/>
              </a:ext>
            </a:extLst>
          </p:cNvPr>
          <p:cNvPicPr>
            <a:picLocks noChangeAspect="1"/>
          </p:cNvPicPr>
          <p:nvPr/>
        </p:nvPicPr>
        <p:blipFill>
          <a:blip r:embed="rId2"/>
          <a:stretch>
            <a:fillRect/>
          </a:stretch>
        </p:blipFill>
        <p:spPr>
          <a:xfrm>
            <a:off x="641321" y="2623770"/>
            <a:ext cx="7861357" cy="2354629"/>
          </a:xfrm>
          <a:prstGeom prst="rect">
            <a:avLst/>
          </a:prstGeom>
        </p:spPr>
      </p:pic>
    </p:spTree>
    <p:extLst>
      <p:ext uri="{BB962C8B-B14F-4D97-AF65-F5344CB8AC3E}">
        <p14:creationId xmlns:p14="http://schemas.microsoft.com/office/powerpoint/2010/main" val="106042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45EB09-A90A-1621-CE46-DF3905165DC0}"/>
              </a:ext>
            </a:extLst>
          </p:cNvPr>
          <p:cNvSpPr>
            <a:spLocks noGrp="1"/>
          </p:cNvSpPr>
          <p:nvPr>
            <p:ph type="title"/>
          </p:nvPr>
        </p:nvSpPr>
        <p:spPr/>
        <p:txBody>
          <a:bodyPr/>
          <a:lstStyle/>
          <a:p>
            <a:r>
              <a:rPr lang="en-US" altLang="zh-TW" dirty="0"/>
              <a:t>Handshake Process Scenario 1</a:t>
            </a:r>
            <a:endParaRPr lang="zh-TW" altLang="en-US" dirty="0"/>
          </a:p>
        </p:txBody>
      </p:sp>
      <p:sp>
        <p:nvSpPr>
          <p:cNvPr id="3" name="內容版面配置區 2">
            <a:extLst>
              <a:ext uri="{FF2B5EF4-FFF2-40B4-BE49-F238E27FC236}">
                <a16:creationId xmlns:a16="http://schemas.microsoft.com/office/drawing/2014/main" id="{81989000-773F-601E-7A1B-65C89B562E00}"/>
              </a:ext>
            </a:extLst>
          </p:cNvPr>
          <p:cNvSpPr>
            <a:spLocks noGrp="1"/>
          </p:cNvSpPr>
          <p:nvPr>
            <p:ph idx="1"/>
          </p:nvPr>
        </p:nvSpPr>
        <p:spPr/>
        <p:txBody>
          <a:bodyPr/>
          <a:lstStyle/>
          <a:p>
            <a:r>
              <a:rPr lang="en-US" altLang="zh-TW" dirty="0"/>
              <a:t> </a:t>
            </a:r>
            <a:r>
              <a:rPr lang="en-US" altLang="zh-TW" dirty="0">
                <a:solidFill>
                  <a:srgbClr val="0070C0"/>
                </a:solidFill>
              </a:rPr>
              <a:t>Slave: Valid</a:t>
            </a:r>
            <a:r>
              <a:rPr lang="en-US" altLang="zh-TW" dirty="0"/>
              <a:t>   </a:t>
            </a:r>
            <a:r>
              <a:rPr lang="en-US" altLang="zh-TW" dirty="0">
                <a:solidFill>
                  <a:srgbClr val="00B050"/>
                </a:solidFill>
              </a:rPr>
              <a:t>Master: Ready</a:t>
            </a:r>
          </a:p>
          <a:p>
            <a:endParaRPr lang="zh-TW" altLang="en-US" dirty="0"/>
          </a:p>
        </p:txBody>
      </p:sp>
      <p:pic>
        <p:nvPicPr>
          <p:cNvPr id="5" name="圖片 4">
            <a:extLst>
              <a:ext uri="{FF2B5EF4-FFF2-40B4-BE49-F238E27FC236}">
                <a16:creationId xmlns:a16="http://schemas.microsoft.com/office/drawing/2014/main" id="{6893B84A-F5FB-104C-EC95-A27D511DDECD}"/>
              </a:ext>
            </a:extLst>
          </p:cNvPr>
          <p:cNvPicPr>
            <a:picLocks noChangeAspect="1"/>
          </p:cNvPicPr>
          <p:nvPr/>
        </p:nvPicPr>
        <p:blipFill>
          <a:blip r:embed="rId2"/>
          <a:stretch>
            <a:fillRect/>
          </a:stretch>
        </p:blipFill>
        <p:spPr>
          <a:xfrm>
            <a:off x="1339163" y="2183245"/>
            <a:ext cx="6465674" cy="1742438"/>
          </a:xfrm>
          <a:prstGeom prst="rect">
            <a:avLst/>
          </a:prstGeom>
        </p:spPr>
      </p:pic>
      <p:pic>
        <p:nvPicPr>
          <p:cNvPr id="7" name="圖片 6">
            <a:extLst>
              <a:ext uri="{FF2B5EF4-FFF2-40B4-BE49-F238E27FC236}">
                <a16:creationId xmlns:a16="http://schemas.microsoft.com/office/drawing/2014/main" id="{E3AA1080-7EC7-AE84-EA73-1831EA681F3C}"/>
              </a:ext>
            </a:extLst>
          </p:cNvPr>
          <p:cNvPicPr>
            <a:picLocks noChangeAspect="1"/>
          </p:cNvPicPr>
          <p:nvPr/>
        </p:nvPicPr>
        <p:blipFill>
          <a:blip r:embed="rId3"/>
          <a:stretch>
            <a:fillRect/>
          </a:stretch>
        </p:blipFill>
        <p:spPr>
          <a:xfrm>
            <a:off x="2313802" y="4078083"/>
            <a:ext cx="4516396" cy="2398917"/>
          </a:xfrm>
          <a:prstGeom prst="rect">
            <a:avLst/>
          </a:prstGeom>
        </p:spPr>
      </p:pic>
    </p:spTree>
    <p:extLst>
      <p:ext uri="{BB962C8B-B14F-4D97-AF65-F5344CB8AC3E}">
        <p14:creationId xmlns:p14="http://schemas.microsoft.com/office/powerpoint/2010/main" val="173942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7E1C6-9CD6-52AA-BE1B-659896EB143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491A5FEF-AF94-B124-0657-E4707CB12FF6}"/>
              </a:ext>
            </a:extLst>
          </p:cNvPr>
          <p:cNvSpPr>
            <a:spLocks noGrp="1"/>
          </p:cNvSpPr>
          <p:nvPr>
            <p:ph type="title"/>
          </p:nvPr>
        </p:nvSpPr>
        <p:spPr/>
        <p:txBody>
          <a:bodyPr/>
          <a:lstStyle/>
          <a:p>
            <a:r>
              <a:rPr lang="en-US" altLang="zh-TW" dirty="0"/>
              <a:t>Handshake Process Scenario 2</a:t>
            </a:r>
            <a:endParaRPr lang="zh-TW" altLang="en-US" dirty="0"/>
          </a:p>
        </p:txBody>
      </p:sp>
      <p:sp>
        <p:nvSpPr>
          <p:cNvPr id="3" name="內容版面配置區 2">
            <a:extLst>
              <a:ext uri="{FF2B5EF4-FFF2-40B4-BE49-F238E27FC236}">
                <a16:creationId xmlns:a16="http://schemas.microsoft.com/office/drawing/2014/main" id="{172E09F1-5158-8F6A-328A-823C2B17B458}"/>
              </a:ext>
            </a:extLst>
          </p:cNvPr>
          <p:cNvSpPr>
            <a:spLocks noGrp="1"/>
          </p:cNvSpPr>
          <p:nvPr>
            <p:ph idx="1"/>
          </p:nvPr>
        </p:nvSpPr>
        <p:spPr/>
        <p:txBody>
          <a:bodyPr/>
          <a:lstStyle/>
          <a:p>
            <a:r>
              <a:rPr lang="en-US" altLang="zh-TW" dirty="0"/>
              <a:t> </a:t>
            </a:r>
            <a:r>
              <a:rPr lang="en-US" altLang="zh-TW" dirty="0">
                <a:solidFill>
                  <a:srgbClr val="0070C0"/>
                </a:solidFill>
              </a:rPr>
              <a:t>Slave: Valid</a:t>
            </a:r>
            <a:r>
              <a:rPr lang="en-US" altLang="zh-TW" dirty="0"/>
              <a:t>   </a:t>
            </a:r>
            <a:r>
              <a:rPr lang="en-US" altLang="zh-TW" dirty="0">
                <a:solidFill>
                  <a:srgbClr val="00B050"/>
                </a:solidFill>
              </a:rPr>
              <a:t>Master: Ready</a:t>
            </a:r>
          </a:p>
          <a:p>
            <a:endParaRPr lang="zh-TW" altLang="en-US" dirty="0"/>
          </a:p>
        </p:txBody>
      </p:sp>
      <p:pic>
        <p:nvPicPr>
          <p:cNvPr id="5" name="圖片 4">
            <a:extLst>
              <a:ext uri="{FF2B5EF4-FFF2-40B4-BE49-F238E27FC236}">
                <a16:creationId xmlns:a16="http://schemas.microsoft.com/office/drawing/2014/main" id="{D80C1E62-E46E-1746-5EB7-83B477C0798F}"/>
              </a:ext>
            </a:extLst>
          </p:cNvPr>
          <p:cNvPicPr>
            <a:picLocks noChangeAspect="1"/>
          </p:cNvPicPr>
          <p:nvPr/>
        </p:nvPicPr>
        <p:blipFill>
          <a:blip r:embed="rId2"/>
          <a:stretch>
            <a:fillRect/>
          </a:stretch>
        </p:blipFill>
        <p:spPr>
          <a:xfrm>
            <a:off x="1339163" y="2183245"/>
            <a:ext cx="6465674" cy="1742438"/>
          </a:xfrm>
          <a:prstGeom prst="rect">
            <a:avLst/>
          </a:prstGeom>
        </p:spPr>
      </p:pic>
      <p:pic>
        <p:nvPicPr>
          <p:cNvPr id="6" name="圖片 5">
            <a:extLst>
              <a:ext uri="{FF2B5EF4-FFF2-40B4-BE49-F238E27FC236}">
                <a16:creationId xmlns:a16="http://schemas.microsoft.com/office/drawing/2014/main" id="{ACB19356-63E3-4C19-F206-B8A3CEB3F73E}"/>
              </a:ext>
            </a:extLst>
          </p:cNvPr>
          <p:cNvPicPr>
            <a:picLocks noChangeAspect="1"/>
          </p:cNvPicPr>
          <p:nvPr/>
        </p:nvPicPr>
        <p:blipFill>
          <a:blip r:embed="rId3"/>
          <a:stretch>
            <a:fillRect/>
          </a:stretch>
        </p:blipFill>
        <p:spPr>
          <a:xfrm>
            <a:off x="2288928" y="4066717"/>
            <a:ext cx="4566144" cy="2410283"/>
          </a:xfrm>
          <a:prstGeom prst="rect">
            <a:avLst/>
          </a:prstGeom>
        </p:spPr>
      </p:pic>
    </p:spTree>
    <p:extLst>
      <p:ext uri="{BB962C8B-B14F-4D97-AF65-F5344CB8AC3E}">
        <p14:creationId xmlns:p14="http://schemas.microsoft.com/office/powerpoint/2010/main" val="947782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0185F-B944-6F37-FAF9-54E449C32995}"/>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61704A5E-B70A-C626-A602-985C9E85F50A}"/>
              </a:ext>
            </a:extLst>
          </p:cNvPr>
          <p:cNvSpPr>
            <a:spLocks noGrp="1"/>
          </p:cNvSpPr>
          <p:nvPr>
            <p:ph type="title"/>
          </p:nvPr>
        </p:nvSpPr>
        <p:spPr/>
        <p:txBody>
          <a:bodyPr/>
          <a:lstStyle/>
          <a:p>
            <a:r>
              <a:rPr lang="en-US" altLang="zh-TW" dirty="0"/>
              <a:t>Handshake Process Scenario 3</a:t>
            </a:r>
            <a:endParaRPr lang="zh-TW" altLang="en-US" dirty="0"/>
          </a:p>
        </p:txBody>
      </p:sp>
      <p:sp>
        <p:nvSpPr>
          <p:cNvPr id="3" name="內容版面配置區 2">
            <a:extLst>
              <a:ext uri="{FF2B5EF4-FFF2-40B4-BE49-F238E27FC236}">
                <a16:creationId xmlns:a16="http://schemas.microsoft.com/office/drawing/2014/main" id="{251E9322-3F31-52E0-1208-92D4C0A5FB87}"/>
              </a:ext>
            </a:extLst>
          </p:cNvPr>
          <p:cNvSpPr>
            <a:spLocks noGrp="1"/>
          </p:cNvSpPr>
          <p:nvPr>
            <p:ph idx="1"/>
          </p:nvPr>
        </p:nvSpPr>
        <p:spPr/>
        <p:txBody>
          <a:bodyPr/>
          <a:lstStyle/>
          <a:p>
            <a:r>
              <a:rPr lang="en-US" altLang="zh-TW" dirty="0"/>
              <a:t> </a:t>
            </a:r>
            <a:r>
              <a:rPr lang="en-US" altLang="zh-TW" dirty="0">
                <a:solidFill>
                  <a:srgbClr val="0070C0"/>
                </a:solidFill>
              </a:rPr>
              <a:t>Slave: Valid</a:t>
            </a:r>
            <a:r>
              <a:rPr lang="en-US" altLang="zh-TW" dirty="0"/>
              <a:t>   </a:t>
            </a:r>
            <a:r>
              <a:rPr lang="en-US" altLang="zh-TW" dirty="0">
                <a:solidFill>
                  <a:srgbClr val="00B050"/>
                </a:solidFill>
              </a:rPr>
              <a:t>Master: Ready</a:t>
            </a:r>
          </a:p>
          <a:p>
            <a:endParaRPr lang="zh-TW" altLang="en-US" dirty="0"/>
          </a:p>
        </p:txBody>
      </p:sp>
      <p:pic>
        <p:nvPicPr>
          <p:cNvPr id="5" name="圖片 4">
            <a:extLst>
              <a:ext uri="{FF2B5EF4-FFF2-40B4-BE49-F238E27FC236}">
                <a16:creationId xmlns:a16="http://schemas.microsoft.com/office/drawing/2014/main" id="{6EC08178-960D-EF7B-B974-7F4B5AF50B41}"/>
              </a:ext>
            </a:extLst>
          </p:cNvPr>
          <p:cNvPicPr>
            <a:picLocks noChangeAspect="1"/>
          </p:cNvPicPr>
          <p:nvPr/>
        </p:nvPicPr>
        <p:blipFill>
          <a:blip r:embed="rId2"/>
          <a:stretch>
            <a:fillRect/>
          </a:stretch>
        </p:blipFill>
        <p:spPr>
          <a:xfrm>
            <a:off x="1339163" y="2183245"/>
            <a:ext cx="6465674" cy="1742438"/>
          </a:xfrm>
          <a:prstGeom prst="rect">
            <a:avLst/>
          </a:prstGeom>
        </p:spPr>
      </p:pic>
      <p:pic>
        <p:nvPicPr>
          <p:cNvPr id="7" name="圖片 6">
            <a:extLst>
              <a:ext uri="{FF2B5EF4-FFF2-40B4-BE49-F238E27FC236}">
                <a16:creationId xmlns:a16="http://schemas.microsoft.com/office/drawing/2014/main" id="{990DEFBF-A8ED-B408-B0BE-5AAA608AF539}"/>
              </a:ext>
            </a:extLst>
          </p:cNvPr>
          <p:cNvPicPr>
            <a:picLocks noChangeAspect="1"/>
          </p:cNvPicPr>
          <p:nvPr/>
        </p:nvPicPr>
        <p:blipFill>
          <a:blip r:embed="rId3"/>
          <a:stretch>
            <a:fillRect/>
          </a:stretch>
        </p:blipFill>
        <p:spPr>
          <a:xfrm>
            <a:off x="2221240" y="4074155"/>
            <a:ext cx="4701520" cy="2402845"/>
          </a:xfrm>
          <a:prstGeom prst="rect">
            <a:avLst/>
          </a:prstGeom>
        </p:spPr>
      </p:pic>
    </p:spTree>
    <p:extLst>
      <p:ext uri="{BB962C8B-B14F-4D97-AF65-F5344CB8AC3E}">
        <p14:creationId xmlns:p14="http://schemas.microsoft.com/office/powerpoint/2010/main" val="370421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16F74-C10A-923E-B72F-CD0C9E9BCFC0}"/>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589B2B2-BDC6-8F04-F3E5-83C94624126C}"/>
              </a:ext>
            </a:extLst>
          </p:cNvPr>
          <p:cNvSpPr>
            <a:spLocks noGrp="1"/>
          </p:cNvSpPr>
          <p:nvPr>
            <p:ph type="title"/>
          </p:nvPr>
        </p:nvSpPr>
        <p:spPr/>
        <p:txBody>
          <a:bodyPr/>
          <a:lstStyle/>
          <a:p>
            <a:r>
              <a:rPr lang="en-US" altLang="zh-TW" dirty="0"/>
              <a:t>Handshake Dependencies</a:t>
            </a:r>
          </a:p>
        </p:txBody>
      </p:sp>
      <p:sp>
        <p:nvSpPr>
          <p:cNvPr id="3" name="內容版面配置區 2">
            <a:extLst>
              <a:ext uri="{FF2B5EF4-FFF2-40B4-BE49-F238E27FC236}">
                <a16:creationId xmlns:a16="http://schemas.microsoft.com/office/drawing/2014/main" id="{E9BA9F3D-08B7-2654-1F45-D2DDF7F92372}"/>
              </a:ext>
            </a:extLst>
          </p:cNvPr>
          <p:cNvSpPr>
            <a:spLocks noGrp="1"/>
          </p:cNvSpPr>
          <p:nvPr>
            <p:ph idx="1"/>
          </p:nvPr>
        </p:nvSpPr>
        <p:spPr/>
        <p:txBody>
          <a:bodyPr/>
          <a:lstStyle/>
          <a:p>
            <a:r>
              <a:rPr lang="en-US" altLang="zh-TW" dirty="0">
                <a:solidFill>
                  <a:schemeClr val="tx2"/>
                </a:solidFill>
              </a:rPr>
              <a:t>The VALID signal of one AXI component must be independent on the READY signal of the other component in the transaction. (prevent deadlock)</a:t>
            </a:r>
          </a:p>
          <a:p>
            <a:r>
              <a:rPr lang="en-US" altLang="zh-TW" dirty="0">
                <a:solidFill>
                  <a:schemeClr val="tx2"/>
                </a:solidFill>
              </a:rPr>
              <a:t>The READY signal can wait for assertion of the VALID signal.</a:t>
            </a:r>
            <a:endParaRPr lang="zh-TW" altLang="en-US" dirty="0">
              <a:solidFill>
                <a:schemeClr val="tx2"/>
              </a:solidFill>
            </a:endParaRPr>
          </a:p>
        </p:txBody>
      </p:sp>
      <p:pic>
        <p:nvPicPr>
          <p:cNvPr id="7" name="圖片 6">
            <a:extLst>
              <a:ext uri="{FF2B5EF4-FFF2-40B4-BE49-F238E27FC236}">
                <a16:creationId xmlns:a16="http://schemas.microsoft.com/office/drawing/2014/main" id="{79F197C8-6D7A-1795-4FDB-E1672DE746E1}"/>
              </a:ext>
            </a:extLst>
          </p:cNvPr>
          <p:cNvPicPr>
            <a:picLocks noChangeAspect="1"/>
          </p:cNvPicPr>
          <p:nvPr/>
        </p:nvPicPr>
        <p:blipFill>
          <a:blip r:embed="rId2"/>
          <a:stretch>
            <a:fillRect/>
          </a:stretch>
        </p:blipFill>
        <p:spPr>
          <a:xfrm>
            <a:off x="6064344" y="3916987"/>
            <a:ext cx="2703477" cy="1381689"/>
          </a:xfrm>
          <a:prstGeom prst="rect">
            <a:avLst/>
          </a:prstGeom>
        </p:spPr>
      </p:pic>
      <p:pic>
        <p:nvPicPr>
          <p:cNvPr id="4" name="圖片 3">
            <a:extLst>
              <a:ext uri="{FF2B5EF4-FFF2-40B4-BE49-F238E27FC236}">
                <a16:creationId xmlns:a16="http://schemas.microsoft.com/office/drawing/2014/main" id="{E2DF5F6F-06B9-B9E4-8C62-9971404A4351}"/>
              </a:ext>
            </a:extLst>
          </p:cNvPr>
          <p:cNvPicPr>
            <a:picLocks noChangeAspect="1"/>
          </p:cNvPicPr>
          <p:nvPr/>
        </p:nvPicPr>
        <p:blipFill>
          <a:blip r:embed="rId3"/>
          <a:stretch>
            <a:fillRect/>
          </a:stretch>
        </p:blipFill>
        <p:spPr>
          <a:xfrm>
            <a:off x="486735" y="3916833"/>
            <a:ext cx="2593526" cy="1377571"/>
          </a:xfrm>
          <a:prstGeom prst="rect">
            <a:avLst/>
          </a:prstGeom>
        </p:spPr>
      </p:pic>
      <p:pic>
        <p:nvPicPr>
          <p:cNvPr id="6" name="圖片 5">
            <a:extLst>
              <a:ext uri="{FF2B5EF4-FFF2-40B4-BE49-F238E27FC236}">
                <a16:creationId xmlns:a16="http://schemas.microsoft.com/office/drawing/2014/main" id="{B321FC23-12C5-8C6E-18AF-E76942FA092C}"/>
              </a:ext>
            </a:extLst>
          </p:cNvPr>
          <p:cNvPicPr>
            <a:picLocks noChangeAspect="1"/>
          </p:cNvPicPr>
          <p:nvPr/>
        </p:nvPicPr>
        <p:blipFill>
          <a:blip r:embed="rId4"/>
          <a:stretch>
            <a:fillRect/>
          </a:stretch>
        </p:blipFill>
        <p:spPr>
          <a:xfrm>
            <a:off x="3267135" y="3916833"/>
            <a:ext cx="2609729" cy="1377571"/>
          </a:xfrm>
          <a:prstGeom prst="rect">
            <a:avLst/>
          </a:prstGeom>
        </p:spPr>
      </p:pic>
    </p:spTree>
    <p:extLst>
      <p:ext uri="{BB962C8B-B14F-4D97-AF65-F5344CB8AC3E}">
        <p14:creationId xmlns:p14="http://schemas.microsoft.com/office/powerpoint/2010/main" val="2160824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37758F-13B6-D5B0-C92E-598435BE9419}"/>
              </a:ext>
            </a:extLst>
          </p:cNvPr>
          <p:cNvSpPr>
            <a:spLocks noGrp="1"/>
          </p:cNvSpPr>
          <p:nvPr>
            <p:ph type="title"/>
          </p:nvPr>
        </p:nvSpPr>
        <p:spPr/>
        <p:txBody>
          <a:bodyPr/>
          <a:lstStyle/>
          <a:p>
            <a:r>
              <a:rPr lang="en-US" altLang="zh-TW" dirty="0"/>
              <a:t>AXI Read/Write Channel</a:t>
            </a:r>
            <a:endParaRPr lang="zh-TW" altLang="en-US" dirty="0"/>
          </a:p>
        </p:txBody>
      </p:sp>
      <p:pic>
        <p:nvPicPr>
          <p:cNvPr id="1026" name="Picture 2" descr="AXI write channels">
            <a:extLst>
              <a:ext uri="{FF2B5EF4-FFF2-40B4-BE49-F238E27FC236}">
                <a16:creationId xmlns:a16="http://schemas.microsoft.com/office/drawing/2014/main" id="{C06E42F1-CAEF-84F1-3D7D-E0A8B3400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7" y="3774557"/>
            <a:ext cx="4075325" cy="275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XI read channels">
            <a:extLst>
              <a:ext uri="{FF2B5EF4-FFF2-40B4-BE49-F238E27FC236}">
                <a16:creationId xmlns:a16="http://schemas.microsoft.com/office/drawing/2014/main" id="{9B1FD8EE-E350-AFA5-1C21-7A5877E70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87" y="1733244"/>
            <a:ext cx="4071265" cy="18320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6DE4E6F-8D85-809C-17F5-124D56AC34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787" y="2363360"/>
            <a:ext cx="4145692" cy="333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35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40744-3016-B2BF-9AB6-A26A925684CF}"/>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12AE515-312B-E267-7FDA-54A9779942C6}"/>
              </a:ext>
            </a:extLst>
          </p:cNvPr>
          <p:cNvSpPr>
            <a:spLocks noGrp="1"/>
          </p:cNvSpPr>
          <p:nvPr>
            <p:ph type="title"/>
          </p:nvPr>
        </p:nvSpPr>
        <p:spPr/>
        <p:txBody>
          <a:bodyPr/>
          <a:lstStyle/>
          <a:p>
            <a:r>
              <a:rPr lang="en-US" altLang="zh-TW" dirty="0"/>
              <a:t>AXI Read/Write Channel</a:t>
            </a:r>
            <a:endParaRPr lang="zh-TW" altLang="en-US" dirty="0"/>
          </a:p>
        </p:txBody>
      </p:sp>
      <p:pic>
        <p:nvPicPr>
          <p:cNvPr id="1026" name="Picture 2" descr="AXI write channels">
            <a:extLst>
              <a:ext uri="{FF2B5EF4-FFF2-40B4-BE49-F238E27FC236}">
                <a16:creationId xmlns:a16="http://schemas.microsoft.com/office/drawing/2014/main" id="{921F4475-A27B-8091-50D0-9BDA32F04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787" y="3774557"/>
            <a:ext cx="4075325" cy="2750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XI read channels">
            <a:extLst>
              <a:ext uri="{FF2B5EF4-FFF2-40B4-BE49-F238E27FC236}">
                <a16:creationId xmlns:a16="http://schemas.microsoft.com/office/drawing/2014/main" id="{85A43CBB-AC6F-BFED-74B3-97C2B52D1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87" y="1733244"/>
            <a:ext cx="4071265" cy="1832069"/>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a:extLst>
              <a:ext uri="{FF2B5EF4-FFF2-40B4-BE49-F238E27FC236}">
                <a16:creationId xmlns:a16="http://schemas.microsoft.com/office/drawing/2014/main" id="{6F4C9F17-DAAF-4DE1-EA52-6CFB28F4B18B}"/>
              </a:ext>
            </a:extLst>
          </p:cNvPr>
          <p:cNvPicPr>
            <a:picLocks noChangeAspect="1"/>
          </p:cNvPicPr>
          <p:nvPr/>
        </p:nvPicPr>
        <p:blipFill>
          <a:blip r:embed="rId4"/>
          <a:stretch>
            <a:fillRect/>
          </a:stretch>
        </p:blipFill>
        <p:spPr>
          <a:xfrm>
            <a:off x="4907827" y="2751235"/>
            <a:ext cx="3859156" cy="2538649"/>
          </a:xfrm>
          <a:prstGeom prst="rect">
            <a:avLst/>
          </a:prstGeom>
        </p:spPr>
      </p:pic>
    </p:spTree>
    <p:extLst>
      <p:ext uri="{BB962C8B-B14F-4D97-AF65-F5344CB8AC3E}">
        <p14:creationId xmlns:p14="http://schemas.microsoft.com/office/powerpoint/2010/main" val="4047119009"/>
      </p:ext>
    </p:extLst>
  </p:cSld>
  <p:clrMapOvr>
    <a:masterClrMapping/>
  </p:clrMapOvr>
</p:sld>
</file>

<file path=ppt/theme/theme1.xml><?xml version="1.0" encoding="utf-8"?>
<a:theme xmlns:a="http://schemas.openxmlformats.org/drawingml/2006/main" name="ceres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hihhao_Slide">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Chihhao_Slid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ihhao_Slid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ihhao_Slid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ihhao_Slid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ihhao_Slid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ihhao_Slid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ihhao_Slid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ess" id="{3E8277A9-E828-429E-85EC-54CBAFB3E86A}" vid="{5C84C648-E0EA-4BCA-BAFB-5242954E76ED}"/>
    </a:ext>
  </a:extLst>
</a:theme>
</file>

<file path=ppt/theme/theme10.xml><?xml version="1.0" encoding="utf-8"?>
<a:theme xmlns:a="http://schemas.openxmlformats.org/drawingml/2006/main" name="2_Access">
  <a:themeElements>
    <a:clrScheme name="1_Acc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Access">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_Acc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Acce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Acce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Acce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Acce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Acce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Acce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474457C9-4C96-4BE5-8BAC-F8165FC8762B}"/>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ccess Lab">
  <a:themeElements>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ccess Lab">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ccess La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ccess La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ccess La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ccess La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ccess La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ccess La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199C6FC5-6791-4C9E-84E4-ED9530E5990F}"/>
    </a:ext>
  </a:extLst>
</a:theme>
</file>

<file path=ppt/theme/theme3.xml><?xml version="1.0" encoding="utf-8"?>
<a:theme xmlns:a="http://schemas.openxmlformats.org/drawingml/2006/main" name="1_Access Lab">
  <a:themeElements>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ccess Lab">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ccess La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ccess La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ccess La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ccess La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ccess La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ccess La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72CD3853-A15E-4485-A0A1-D6E2BED8762C}"/>
    </a:ext>
  </a:extLst>
</a:theme>
</file>

<file path=ppt/theme/theme4.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28805D2F-9BA3-40B7-90E7-2FA286ABBCDD}"/>
    </a:ext>
  </a:extLst>
</a:theme>
</file>

<file path=ppt/theme/theme5.xml><?xml version="1.0" encoding="utf-8"?>
<a:theme xmlns:a="http://schemas.openxmlformats.org/drawingml/2006/main" name="1_Access">
  <a:themeElements>
    <a:clrScheme name="1_Acc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Access">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_Acc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Acce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Acce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Acce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Acce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Acce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Acce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474457C9-4C96-4BE5-8BAC-F8165FC8762B}"/>
    </a:ext>
  </a:extLst>
</a:theme>
</file>

<file path=ppt/theme/theme6.xml><?xml version="1.0" encoding="utf-8"?>
<a:theme xmlns:a="http://schemas.openxmlformats.org/drawingml/2006/main" name="ce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Chihhao_Slid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ihhao_Slid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ihhao_Slid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ihhao_Slid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ihhao_Slid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ihhao_Slid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ihhao_Slid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e" id="{ED77366A-4126-4053-8FC3-907FF6DA654F}" vid="{28BE75BD-3A5F-48CE-B690-B3FDCB7FADF9}"/>
    </a:ext>
  </a:extLst>
</a:theme>
</file>

<file path=ppt/theme/theme7.xml><?xml version="1.0" encoding="utf-8"?>
<a:theme xmlns:a="http://schemas.openxmlformats.org/drawingml/2006/main" name="2_Access Lab">
  <a:themeElements>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ccess Lab">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ccess La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ccess La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ccess La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ccess La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ccess La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ccess La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199C6FC5-6791-4C9E-84E4-ED9530E5990F}"/>
    </a:ext>
  </a:extLst>
</a:theme>
</file>

<file path=ppt/theme/theme8.xml><?xml version="1.0" encoding="utf-8"?>
<a:theme xmlns:a="http://schemas.openxmlformats.org/drawingml/2006/main" name="3_Access Lab">
  <a:themeElements>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ccess Lab">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ccess La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ccess La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ccess La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ccess La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ccess La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ccess La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72CD3853-A15E-4485-A0A1-D6E2BED8762C}"/>
    </a:ext>
  </a:extLst>
</a:theme>
</file>

<file path=ppt/theme/theme9.xml><?xml version="1.0" encoding="utf-8"?>
<a:theme xmlns:a="http://schemas.openxmlformats.org/drawingml/2006/main" name="2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28805D2F-9BA3-40B7-90E7-2FA286ABBCDD}"/>
    </a:ext>
  </a:extLst>
</a:theme>
</file>

<file path=docProps/app.xml><?xml version="1.0" encoding="utf-8"?>
<Properties xmlns="http://schemas.openxmlformats.org/officeDocument/2006/extended-properties" xmlns:vt="http://schemas.openxmlformats.org/officeDocument/2006/docPropsVTypes">
  <Template>ceress</Template>
  <TotalTime>3979</TotalTime>
  <Words>1157</Words>
  <Application>Microsoft Office PowerPoint</Application>
  <PresentationFormat>如螢幕大小 (4:3)</PresentationFormat>
  <Paragraphs>200</Paragraphs>
  <Slides>23</Slides>
  <Notes>0</Notes>
  <HiddenSlides>0</HiddenSlides>
  <MMClips>0</MMClips>
  <ScaleCrop>false</ScaleCrop>
  <HeadingPairs>
    <vt:vector size="6" baseType="variant">
      <vt:variant>
        <vt:lpstr>使用字型</vt:lpstr>
      </vt:variant>
      <vt:variant>
        <vt:i4>10</vt:i4>
      </vt:variant>
      <vt:variant>
        <vt:lpstr>佈景主題</vt:lpstr>
      </vt:variant>
      <vt:variant>
        <vt:i4>10</vt:i4>
      </vt:variant>
      <vt:variant>
        <vt:lpstr>投影片標題</vt:lpstr>
      </vt:variant>
      <vt:variant>
        <vt:i4>23</vt:i4>
      </vt:variant>
    </vt:vector>
  </HeadingPairs>
  <TitlesOfParts>
    <vt:vector size="43" baseType="lpstr">
      <vt:lpstr>新細明體</vt:lpstr>
      <vt:lpstr>DFKai-SB</vt:lpstr>
      <vt:lpstr>DFKai-SB</vt:lpstr>
      <vt:lpstr>Arial</vt:lpstr>
      <vt:lpstr>Arial Black</vt:lpstr>
      <vt:lpstr>Calibri</vt:lpstr>
      <vt:lpstr>Symbol</vt:lpstr>
      <vt:lpstr>Tahoma</vt:lpstr>
      <vt:lpstr>Times New Roman</vt:lpstr>
      <vt:lpstr>Wingdings</vt:lpstr>
      <vt:lpstr>ceress</vt:lpstr>
      <vt:lpstr>Access Lab</vt:lpstr>
      <vt:lpstr>1_Access Lab</vt:lpstr>
      <vt:lpstr>1_Blends</vt:lpstr>
      <vt:lpstr>1_Access</vt:lpstr>
      <vt:lpstr>cere</vt:lpstr>
      <vt:lpstr>2_Access Lab</vt:lpstr>
      <vt:lpstr>3_Access Lab</vt:lpstr>
      <vt:lpstr>2_Blends</vt:lpstr>
      <vt:lpstr>2_Access</vt:lpstr>
      <vt:lpstr>MLCHIP 2025-Spring Final Project AXI Introduction</vt:lpstr>
      <vt:lpstr>Outline</vt:lpstr>
      <vt:lpstr>Bus Architecture</vt:lpstr>
      <vt:lpstr>Handshake Process Scenario 1</vt:lpstr>
      <vt:lpstr>Handshake Process Scenario 2</vt:lpstr>
      <vt:lpstr>Handshake Process Scenario 3</vt:lpstr>
      <vt:lpstr>Handshake Dependencies</vt:lpstr>
      <vt:lpstr>AXI Read/Write Channel</vt:lpstr>
      <vt:lpstr>AXI Read/Write Channel</vt:lpstr>
      <vt:lpstr>AXI Signal Description</vt:lpstr>
      <vt:lpstr>AXI 4 Basic Transaction </vt:lpstr>
      <vt:lpstr>AXI 4 Basic Transaction </vt:lpstr>
      <vt:lpstr>Global Signals </vt:lpstr>
      <vt:lpstr>Read Address Channel </vt:lpstr>
      <vt:lpstr>Read Data Channel </vt:lpstr>
      <vt:lpstr>Read Transaction </vt:lpstr>
      <vt:lpstr>Waveform of Read Transaction </vt:lpstr>
      <vt:lpstr>Write Address Channel</vt:lpstr>
      <vt:lpstr>Write Data Channel </vt:lpstr>
      <vt:lpstr>Write Response Channel </vt:lpstr>
      <vt:lpstr>Write Transaction </vt:lpstr>
      <vt:lpstr>Waveform of Write Transaction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Approximated Prediction Strategy - LazyConvPool (LCP)</dc:title>
  <dc:creator>簡伯丞</dc:creator>
  <cp:lastModifiedBy>俊傑 王</cp:lastModifiedBy>
  <cp:revision>164</cp:revision>
  <cp:lastPrinted>2024-03-28T08:04:20Z</cp:lastPrinted>
  <dcterms:created xsi:type="dcterms:W3CDTF">2016-12-28T07:00:03Z</dcterms:created>
  <dcterms:modified xsi:type="dcterms:W3CDTF">2025-05-15T11:46:03Z</dcterms:modified>
</cp:coreProperties>
</file>