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6" r:id="rId6"/>
    <p:sldId id="321" r:id="rId7"/>
    <p:sldId id="320" r:id="rId8"/>
    <p:sldId id="311" r:id="rId9"/>
    <p:sldId id="323" r:id="rId10"/>
    <p:sldId id="322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9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" y="0"/>
            <a:ext cx="12188824" cy="3962400"/>
          </a:xfrm>
        </p:spPr>
        <p:txBody>
          <a:bodyPr/>
          <a:lstStyle/>
          <a:p>
            <a:pPr algn="ctr"/>
            <a:r>
              <a:rPr lang="en-US" dirty="0"/>
              <a:t>The Powerful C++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12188825" cy="1219200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ln w="31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 presentation by</a:t>
            </a:r>
          </a:p>
          <a:p>
            <a:pPr algn="ctr"/>
            <a:r>
              <a:rPr lang="it-IT" sz="2800" dirty="0">
                <a:ln w="31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Clinton walker, austin webre, michael glorioso and nathan murphy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C++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CFA46194-9861-41FD-BC9F-F046BF64B0E1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C++ was created by Bjarne </a:t>
            </a:r>
            <a:r>
              <a:rPr lang="en-US" sz="2800" dirty="0" err="1"/>
              <a:t>Stroustrup</a:t>
            </a:r>
            <a:r>
              <a:rPr lang="en-US" sz="2800" dirty="0"/>
              <a:t> in 1983</a:t>
            </a:r>
          </a:p>
          <a:p>
            <a:r>
              <a:rPr lang="en-US" sz="2800" dirty="0"/>
              <a:t>It was designed to maintain the performance of C while using classes and object oriented programming</a:t>
            </a:r>
          </a:p>
          <a:p>
            <a:r>
              <a:rPr lang="en-US" sz="2800" dirty="0"/>
              <a:t> The language was built as a combination of ideas from SIMULA and C, leading to the object oriented C++</a:t>
            </a:r>
          </a:p>
          <a:p>
            <a:r>
              <a:rPr lang="en-US" sz="2800" dirty="0"/>
              <a:t>The language is portable and backwards compatible with C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Features of C++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CFA46194-9861-41FD-BC9F-F046BF64B0E1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C++ is capable of using classes, as well as structs and unions.</a:t>
            </a:r>
          </a:p>
          <a:p>
            <a:r>
              <a:rPr lang="en-US" sz="2800" dirty="0"/>
              <a:t>Like C, it can use header files and pointers</a:t>
            </a:r>
          </a:p>
          <a:p>
            <a:r>
              <a:rPr lang="en-US" sz="2800" dirty="0"/>
              <a:t>C++ has exception handling, operator overloading and function overloading</a:t>
            </a:r>
          </a:p>
          <a:p>
            <a:r>
              <a:rPr lang="en-US" sz="2800" dirty="0"/>
              <a:t>Threads, lambdas and automatic typing were added in C++ 11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37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Negatives/Dangers of C++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CFA46194-9861-41FD-BC9F-F046BF64B0E1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use of the “using” statement can lead to ambiguity which can cause compilation issues or confusing results</a:t>
            </a:r>
          </a:p>
          <a:p>
            <a:r>
              <a:rPr lang="en-US" sz="2800" dirty="0"/>
              <a:t>It does not support garbage collection</a:t>
            </a:r>
          </a:p>
          <a:p>
            <a:r>
              <a:rPr lang="en-US" sz="2800" dirty="0"/>
              <a:t>It is easy to shoot yourself in the foot when using the language; the features are both useful and easy to misuse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8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main() Return Void?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753DA8C-239B-4316-9AA7-1B499A6F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introduction of a main function with return type void was “a perversity that came with Microsoft's C++ compiler.”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3708090-8199-44BF-9CCA-55452BE6C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62799"/>
              </p:ext>
            </p:extLst>
          </p:nvPr>
        </p:nvGraphicFramePr>
        <p:xfrm>
          <a:off x="1522413" y="2885168"/>
          <a:ext cx="8534399" cy="3515631"/>
        </p:xfrm>
        <a:graphic>
          <a:graphicData uri="http://schemas.openxmlformats.org/drawingml/2006/table">
            <a:tbl>
              <a:tblPr/>
              <a:tblGrid>
                <a:gridCol w="8534399">
                  <a:extLst>
                    <a:ext uri="{9D8B030D-6E8A-4147-A177-3AD203B41FA5}">
                      <a16:colId xmlns:a16="http://schemas.microsoft.com/office/drawing/2014/main" xmlns="" val="137203605"/>
                    </a:ext>
                  </a:extLst>
                </a:gridCol>
              </a:tblGrid>
              <a:tr h="112040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#</a:t>
                      </a:r>
                      <a:r>
                        <a:rPr lang="en-US" sz="3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include</a:t>
                      </a: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3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&lt;iostream&gt;</a:t>
                      </a:r>
                      <a:endParaRPr lang="en-US" sz="3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091250"/>
                  </a:ext>
                </a:extLst>
              </a:tr>
              <a:tr h="598807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3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3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main</a:t>
                      </a:r>
                      <a:r>
                        <a:rPr lang="en-US" sz="3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</a:t>
                      </a:r>
                      <a:r>
                        <a:rPr lang="en-US" sz="3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//this is WRONG, JUST WRONG!</a:t>
                      </a:r>
                      <a:endParaRPr lang="en-US" sz="3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7824955"/>
                  </a:ext>
                </a:extLst>
              </a:tr>
              <a:tr h="598807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{</a:t>
                      </a: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3925262"/>
                  </a:ext>
                </a:extLst>
              </a:tr>
              <a:tr h="598807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std</a:t>
                      </a: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::</a:t>
                      </a:r>
                      <a:r>
                        <a:rPr lang="en-US" sz="3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cout</a:t>
                      </a: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&lt;&lt; </a:t>
                      </a:r>
                      <a:r>
                        <a:rPr lang="en-US" sz="3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"Hello World! \n"</a:t>
                      </a: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4862288"/>
                  </a:ext>
                </a:extLst>
              </a:tr>
              <a:tr h="598807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427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4A6B6-343E-4B63-B407-78FF70B8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4114800"/>
          </a:xfrm>
        </p:spPr>
        <p:txBody>
          <a:bodyPr/>
          <a:lstStyle/>
          <a:p>
            <a:pPr algn="ctr"/>
            <a:r>
              <a:rPr lang="en-US" sz="8000" dirty="0"/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94648-F640-4B92-BB10-DBFE4134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41910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33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554</TotalTime>
  <Words>241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SFMono-Regular</vt:lpstr>
      <vt:lpstr>Digital Blue Tunnel 16x9</vt:lpstr>
      <vt:lpstr>The Powerful C++</vt:lpstr>
      <vt:lpstr>C++ </vt:lpstr>
      <vt:lpstr>Features of C++</vt:lpstr>
      <vt:lpstr>Negatives/Dangers of C++</vt:lpstr>
      <vt:lpstr>Can main() Return Void?</vt:lpstr>
      <vt:lpstr>Samples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Pointers</dc:title>
  <dc:creator>Clinton</dc:creator>
  <cp:lastModifiedBy>John Smith</cp:lastModifiedBy>
  <cp:revision>16</cp:revision>
  <dcterms:created xsi:type="dcterms:W3CDTF">2017-10-15T20:45:35Z</dcterms:created>
  <dcterms:modified xsi:type="dcterms:W3CDTF">2017-10-17T00:45:00Z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