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1" r:id="rId2"/>
    <p:sldId id="2562" r:id="rId3"/>
    <p:sldId id="2563" r:id="rId4"/>
    <p:sldId id="2564" r:id="rId5"/>
    <p:sldId id="2565" r:id="rId6"/>
    <p:sldId id="2566" r:id="rId7"/>
    <p:sldId id="2567" r:id="rId8"/>
    <p:sldId id="2568" r:id="rId9"/>
    <p:sldId id="2569" r:id="rId10"/>
    <p:sldId id="25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6" autoAdjust="0"/>
    <p:restoredTop sz="96663" autoAdjust="0"/>
  </p:normalViewPr>
  <p:slideViewPr>
    <p:cSldViewPr snapToGrid="0">
      <p:cViewPr varScale="1">
        <p:scale>
          <a:sx n="81" d="100"/>
          <a:sy n="81" d="100"/>
        </p:scale>
        <p:origin x="45" y="95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863D7E-64E1-4283-AF44-A8430BBC34DD}"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5C54542B-AD1E-4354-B233-E6668730A783}">
      <dgm:prSet/>
      <dgm:spPr/>
      <dgm:t>
        <a:bodyPr/>
        <a:lstStyle/>
        <a:p>
          <a:pPr>
            <a:lnSpc>
              <a:spcPct val="100000"/>
            </a:lnSpc>
            <a:defRPr b="1"/>
          </a:pPr>
          <a:r>
            <a:rPr lang="en-US"/>
            <a:t>Optimizing Value Stream</a:t>
          </a:r>
        </a:p>
      </dgm:t>
    </dgm:pt>
    <dgm:pt modelId="{1536903B-CAE3-46C9-B93A-C24122BE4B64}" type="parTrans" cxnId="{45DEA9F5-E3FA-4785-ADCF-E7FE0C7CB2A4}">
      <dgm:prSet/>
      <dgm:spPr/>
      <dgm:t>
        <a:bodyPr/>
        <a:lstStyle/>
        <a:p>
          <a:endParaRPr lang="en-US"/>
        </a:p>
      </dgm:t>
    </dgm:pt>
    <dgm:pt modelId="{831EDCB5-FF4C-43FD-89F3-9491522A136F}" type="sibTrans" cxnId="{45DEA9F5-E3FA-4785-ADCF-E7FE0C7CB2A4}">
      <dgm:prSet/>
      <dgm:spPr/>
      <dgm:t>
        <a:bodyPr/>
        <a:lstStyle/>
        <a:p>
          <a:pPr>
            <a:lnSpc>
              <a:spcPct val="100000"/>
            </a:lnSpc>
            <a:defRPr b="1"/>
          </a:pPr>
          <a:endParaRPr lang="en-US"/>
        </a:p>
      </dgm:t>
    </dgm:pt>
    <dgm:pt modelId="{1E7BAF0C-B347-439C-8A42-707CA5C020C7}">
      <dgm:prSet/>
      <dgm:spPr/>
      <dgm:t>
        <a:bodyPr/>
        <a:lstStyle/>
        <a:p>
          <a:pPr>
            <a:lnSpc>
              <a:spcPct val="100000"/>
            </a:lnSpc>
          </a:pPr>
          <a:r>
            <a:rPr lang="en-US"/>
            <a:t>Applying DevOps principles optimizes the technology value stream and enhances software delivery efficiency.</a:t>
          </a:r>
        </a:p>
      </dgm:t>
    </dgm:pt>
    <dgm:pt modelId="{5C7FC022-B7C1-45DF-A376-ABB10C075073}" type="parTrans" cxnId="{2BFFDC99-3C47-460A-A561-3859E8BCD33C}">
      <dgm:prSet/>
      <dgm:spPr/>
      <dgm:t>
        <a:bodyPr/>
        <a:lstStyle/>
        <a:p>
          <a:endParaRPr lang="en-US"/>
        </a:p>
      </dgm:t>
    </dgm:pt>
    <dgm:pt modelId="{4413AA35-ECF8-4A5C-B89D-F9B22C24CCAF}" type="sibTrans" cxnId="{2BFFDC99-3C47-460A-A561-3859E8BCD33C}">
      <dgm:prSet/>
      <dgm:spPr/>
      <dgm:t>
        <a:bodyPr/>
        <a:lstStyle/>
        <a:p>
          <a:endParaRPr lang="en-US"/>
        </a:p>
      </dgm:t>
    </dgm:pt>
    <dgm:pt modelId="{D61E6159-0466-470B-A969-D5CBE0C00D5B}">
      <dgm:prSet/>
      <dgm:spPr/>
      <dgm:t>
        <a:bodyPr/>
        <a:lstStyle/>
        <a:p>
          <a:pPr>
            <a:lnSpc>
              <a:spcPct val="100000"/>
            </a:lnSpc>
            <a:defRPr b="1"/>
          </a:pPr>
          <a:r>
            <a:rPr lang="en-US"/>
            <a:t>Reducing Lead Times</a:t>
          </a:r>
        </a:p>
      </dgm:t>
    </dgm:pt>
    <dgm:pt modelId="{6A88209A-29D6-4752-AE90-7ED7B864D0AE}" type="parTrans" cxnId="{83047434-F43B-4D77-85C6-988593CC8D84}">
      <dgm:prSet/>
      <dgm:spPr/>
      <dgm:t>
        <a:bodyPr/>
        <a:lstStyle/>
        <a:p>
          <a:endParaRPr lang="en-US"/>
        </a:p>
      </dgm:t>
    </dgm:pt>
    <dgm:pt modelId="{50428C1C-B9EA-4E02-B1E6-3D24386ABEDA}" type="sibTrans" cxnId="{83047434-F43B-4D77-85C6-988593CC8D84}">
      <dgm:prSet/>
      <dgm:spPr/>
      <dgm:t>
        <a:bodyPr/>
        <a:lstStyle/>
        <a:p>
          <a:pPr>
            <a:lnSpc>
              <a:spcPct val="100000"/>
            </a:lnSpc>
            <a:defRPr b="1"/>
          </a:pPr>
          <a:endParaRPr lang="en-US"/>
        </a:p>
      </dgm:t>
    </dgm:pt>
    <dgm:pt modelId="{0A6018F8-DDB6-4BC1-BC9B-BDC33AE2B51F}">
      <dgm:prSet/>
      <dgm:spPr/>
      <dgm:t>
        <a:bodyPr/>
        <a:lstStyle/>
        <a:p>
          <a:pPr>
            <a:lnSpc>
              <a:spcPct val="100000"/>
            </a:lnSpc>
          </a:pPr>
          <a:r>
            <a:rPr lang="en-US"/>
            <a:t>Shortening lead times accelerates software delivery and improves product quality across releases.</a:t>
          </a:r>
        </a:p>
      </dgm:t>
    </dgm:pt>
    <dgm:pt modelId="{E8EBAD37-483B-4C1C-B024-5574DEF64965}" type="parTrans" cxnId="{26D2AC7B-3A45-4D76-9F77-EFC9C5C905EC}">
      <dgm:prSet/>
      <dgm:spPr/>
      <dgm:t>
        <a:bodyPr/>
        <a:lstStyle/>
        <a:p>
          <a:endParaRPr lang="en-US"/>
        </a:p>
      </dgm:t>
    </dgm:pt>
    <dgm:pt modelId="{0778227A-C2FE-47BC-8F1B-20A7696FA75C}" type="sibTrans" cxnId="{26D2AC7B-3A45-4D76-9F77-EFC9C5C905EC}">
      <dgm:prSet/>
      <dgm:spPr/>
      <dgm:t>
        <a:bodyPr/>
        <a:lstStyle/>
        <a:p>
          <a:endParaRPr lang="en-US"/>
        </a:p>
      </dgm:t>
    </dgm:pt>
    <dgm:pt modelId="{11199E23-A93E-42CD-B3A7-1D59617C2EED}">
      <dgm:prSet/>
      <dgm:spPr/>
      <dgm:t>
        <a:bodyPr/>
        <a:lstStyle/>
        <a:p>
          <a:pPr>
            <a:lnSpc>
              <a:spcPct val="100000"/>
            </a:lnSpc>
            <a:defRPr b="1"/>
          </a:pPr>
          <a:r>
            <a:rPr lang="en-US"/>
            <a:t>Visualizing Workflow</a:t>
          </a:r>
        </a:p>
      </dgm:t>
    </dgm:pt>
    <dgm:pt modelId="{F981C4EC-D596-4E8B-B73E-8705CCA9B5C9}" type="parTrans" cxnId="{0AE907A5-D4F8-4301-81A6-9204D58946FF}">
      <dgm:prSet/>
      <dgm:spPr/>
      <dgm:t>
        <a:bodyPr/>
        <a:lstStyle/>
        <a:p>
          <a:endParaRPr lang="en-US"/>
        </a:p>
      </dgm:t>
    </dgm:pt>
    <dgm:pt modelId="{53A3B6F3-6E56-4846-BF5A-636AD43CE61B}" type="sibTrans" cxnId="{0AE907A5-D4F8-4301-81A6-9204D58946FF}">
      <dgm:prSet/>
      <dgm:spPr/>
      <dgm:t>
        <a:bodyPr/>
        <a:lstStyle/>
        <a:p>
          <a:endParaRPr lang="en-US"/>
        </a:p>
      </dgm:t>
    </dgm:pt>
    <dgm:pt modelId="{278764EF-4671-4536-BBD9-004945B94E33}">
      <dgm:prSet/>
      <dgm:spPr/>
      <dgm:t>
        <a:bodyPr/>
        <a:lstStyle/>
        <a:p>
          <a:pPr>
            <a:lnSpc>
              <a:spcPct val="100000"/>
            </a:lnSpc>
          </a:pPr>
          <a:r>
            <a:rPr lang="en-US"/>
            <a:t>Understanding and visualizing workflows highlights improvement areas for agile and reliable deployments.</a:t>
          </a:r>
        </a:p>
      </dgm:t>
    </dgm:pt>
    <dgm:pt modelId="{3C3A4EE2-FE7E-4003-B1F3-9DD803C52C40}" type="parTrans" cxnId="{CDCE62EB-7558-406D-96F4-B1CB1F8387EC}">
      <dgm:prSet/>
      <dgm:spPr/>
      <dgm:t>
        <a:bodyPr/>
        <a:lstStyle/>
        <a:p>
          <a:endParaRPr lang="en-US"/>
        </a:p>
      </dgm:t>
    </dgm:pt>
    <dgm:pt modelId="{54600C70-5062-47C0-8830-F2AE2D9B2924}" type="sibTrans" cxnId="{CDCE62EB-7558-406D-96F4-B1CB1F8387EC}">
      <dgm:prSet/>
      <dgm:spPr/>
      <dgm:t>
        <a:bodyPr/>
        <a:lstStyle/>
        <a:p>
          <a:endParaRPr lang="en-US"/>
        </a:p>
      </dgm:t>
    </dgm:pt>
    <dgm:pt modelId="{C0BBE9E9-0FD6-4CFD-8DDB-73552AB544A3}" type="pres">
      <dgm:prSet presAssocID="{BE863D7E-64E1-4283-AF44-A8430BBC34DD}" presName="Name0" presStyleCnt="0">
        <dgm:presLayoutVars>
          <dgm:dir/>
          <dgm:resizeHandles val="exact"/>
        </dgm:presLayoutVars>
      </dgm:prSet>
      <dgm:spPr/>
    </dgm:pt>
    <dgm:pt modelId="{34769940-0BA0-4778-AA7D-BF101A213D30}" type="pres">
      <dgm:prSet presAssocID="{5C54542B-AD1E-4354-B233-E6668730A783}" presName="compNode" presStyleCnt="0"/>
      <dgm:spPr/>
    </dgm:pt>
    <dgm:pt modelId="{18473423-05CC-487E-9F48-25D0A4336EEA}" type="pres">
      <dgm:prSet presAssocID="{5C54542B-AD1E-4354-B233-E6668730A783}" presName="pictRect" presStyleLbl="revTx" presStyleIdx="0" presStyleCnt="6">
        <dgm:presLayoutVars>
          <dgm:chMax val="0"/>
          <dgm:bulletEnabled/>
        </dgm:presLayoutVars>
      </dgm:prSet>
      <dgm:spPr/>
    </dgm:pt>
    <dgm:pt modelId="{B148DE83-1708-470D-8FBD-F04A1B7784C4}" type="pres">
      <dgm:prSet presAssocID="{5C54542B-AD1E-4354-B233-E6668730A783}" presName="textRect" presStyleLbl="revTx" presStyleIdx="1" presStyleCnt="6">
        <dgm:presLayoutVars>
          <dgm:bulletEnabled/>
        </dgm:presLayoutVars>
      </dgm:prSet>
      <dgm:spPr/>
    </dgm:pt>
    <dgm:pt modelId="{F0DD161C-5163-4C38-911A-971B5843DD4E}" type="pres">
      <dgm:prSet presAssocID="{831EDCB5-FF4C-43FD-89F3-9491522A136F}" presName="sibTrans" presStyleLbl="sibTrans2D1" presStyleIdx="0" presStyleCnt="0"/>
      <dgm:spPr/>
    </dgm:pt>
    <dgm:pt modelId="{3B151DAD-A5BE-4386-807C-79BC23294B37}" type="pres">
      <dgm:prSet presAssocID="{D61E6159-0466-470B-A969-D5CBE0C00D5B}" presName="compNode" presStyleCnt="0"/>
      <dgm:spPr/>
    </dgm:pt>
    <dgm:pt modelId="{15BE293A-59A9-49A9-922B-E3DC141FE9FC}" type="pres">
      <dgm:prSet presAssocID="{D61E6159-0466-470B-A969-D5CBE0C00D5B}" presName="pictRect" presStyleLbl="revTx" presStyleIdx="2" presStyleCnt="6">
        <dgm:presLayoutVars>
          <dgm:chMax val="0"/>
          <dgm:bulletEnabled/>
        </dgm:presLayoutVars>
      </dgm:prSet>
      <dgm:spPr/>
    </dgm:pt>
    <dgm:pt modelId="{FB53F70E-CCD3-4C75-B173-07AC41165AD7}" type="pres">
      <dgm:prSet presAssocID="{D61E6159-0466-470B-A969-D5CBE0C00D5B}" presName="textRect" presStyleLbl="revTx" presStyleIdx="3" presStyleCnt="6">
        <dgm:presLayoutVars>
          <dgm:bulletEnabled/>
        </dgm:presLayoutVars>
      </dgm:prSet>
      <dgm:spPr/>
    </dgm:pt>
    <dgm:pt modelId="{0ECE63BD-0A1B-46EC-B395-4AA08AF03287}" type="pres">
      <dgm:prSet presAssocID="{50428C1C-B9EA-4E02-B1E6-3D24386ABEDA}" presName="sibTrans" presStyleLbl="sibTrans2D1" presStyleIdx="0" presStyleCnt="0"/>
      <dgm:spPr/>
    </dgm:pt>
    <dgm:pt modelId="{7F7CA664-5BC9-4811-8EDD-5F76EB742FF8}" type="pres">
      <dgm:prSet presAssocID="{11199E23-A93E-42CD-B3A7-1D59617C2EED}" presName="compNode" presStyleCnt="0"/>
      <dgm:spPr/>
    </dgm:pt>
    <dgm:pt modelId="{4E54517F-49E7-4D1B-8682-7A19E29ED0F9}" type="pres">
      <dgm:prSet presAssocID="{11199E23-A93E-42CD-B3A7-1D59617C2EED}" presName="pictRect" presStyleLbl="revTx" presStyleIdx="4" presStyleCnt="6">
        <dgm:presLayoutVars>
          <dgm:chMax val="0"/>
          <dgm:bulletEnabled/>
        </dgm:presLayoutVars>
      </dgm:prSet>
      <dgm:spPr/>
    </dgm:pt>
    <dgm:pt modelId="{28F132A3-C1FA-4699-B0AB-3906EB88A208}" type="pres">
      <dgm:prSet presAssocID="{11199E23-A93E-42CD-B3A7-1D59617C2EED}" presName="textRect" presStyleLbl="revTx" presStyleIdx="5" presStyleCnt="6">
        <dgm:presLayoutVars>
          <dgm:bulletEnabled/>
        </dgm:presLayoutVars>
      </dgm:prSet>
      <dgm:spPr/>
    </dgm:pt>
  </dgm:ptLst>
  <dgm:cxnLst>
    <dgm:cxn modelId="{29C5B015-B369-469F-A3DD-F50D6889F80B}" type="presOf" srcId="{0A6018F8-DDB6-4BC1-BC9B-BDC33AE2B51F}" destId="{FB53F70E-CCD3-4C75-B173-07AC41165AD7}" srcOrd="0" destOrd="0" presId="urn:microsoft.com/office/officeart/2024/3/layout/hArchList1"/>
    <dgm:cxn modelId="{83047434-F43B-4D77-85C6-988593CC8D84}" srcId="{BE863D7E-64E1-4283-AF44-A8430BBC34DD}" destId="{D61E6159-0466-470B-A969-D5CBE0C00D5B}" srcOrd="1" destOrd="0" parTransId="{6A88209A-29D6-4752-AE90-7ED7B864D0AE}" sibTransId="{50428C1C-B9EA-4E02-B1E6-3D24386ABEDA}"/>
    <dgm:cxn modelId="{4A290338-4150-46BB-9315-6DB8E386426C}" type="presOf" srcId="{5C54542B-AD1E-4354-B233-E6668730A783}" destId="{18473423-05CC-487E-9F48-25D0A4336EEA}" srcOrd="0" destOrd="0" presId="urn:microsoft.com/office/officeart/2024/3/layout/hArchList1"/>
    <dgm:cxn modelId="{BFE49661-C182-4102-9216-E6702880CB16}" type="presOf" srcId="{831EDCB5-FF4C-43FD-89F3-9491522A136F}" destId="{F0DD161C-5163-4C38-911A-971B5843DD4E}" srcOrd="0" destOrd="0" presId="urn:microsoft.com/office/officeart/2024/3/layout/hArchList1"/>
    <dgm:cxn modelId="{40700B65-A229-4EFA-899C-5187A3BDF0D0}" type="presOf" srcId="{D61E6159-0466-470B-A969-D5CBE0C00D5B}" destId="{15BE293A-59A9-49A9-922B-E3DC141FE9FC}" srcOrd="0" destOrd="0" presId="urn:microsoft.com/office/officeart/2024/3/layout/hArchList1"/>
    <dgm:cxn modelId="{F576FC54-986D-4FA3-810B-3974446C3626}" type="presOf" srcId="{BE863D7E-64E1-4283-AF44-A8430BBC34DD}" destId="{C0BBE9E9-0FD6-4CFD-8DDB-73552AB544A3}" srcOrd="0" destOrd="0" presId="urn:microsoft.com/office/officeart/2024/3/layout/hArchList1"/>
    <dgm:cxn modelId="{26D2AC7B-3A45-4D76-9F77-EFC9C5C905EC}" srcId="{D61E6159-0466-470B-A969-D5CBE0C00D5B}" destId="{0A6018F8-DDB6-4BC1-BC9B-BDC33AE2B51F}" srcOrd="0" destOrd="0" parTransId="{E8EBAD37-483B-4C1C-B024-5574DEF64965}" sibTransId="{0778227A-C2FE-47BC-8F1B-20A7696FA75C}"/>
    <dgm:cxn modelId="{3E84F47C-5283-4C8E-83E2-5D0CF4B25C8D}" type="presOf" srcId="{11199E23-A93E-42CD-B3A7-1D59617C2EED}" destId="{4E54517F-49E7-4D1B-8682-7A19E29ED0F9}" srcOrd="0" destOrd="0" presId="urn:microsoft.com/office/officeart/2024/3/layout/hArchList1"/>
    <dgm:cxn modelId="{E3677985-0285-4610-8FB6-7C0C40572810}" type="presOf" srcId="{1E7BAF0C-B347-439C-8A42-707CA5C020C7}" destId="{B148DE83-1708-470D-8FBD-F04A1B7784C4}" srcOrd="0" destOrd="0" presId="urn:microsoft.com/office/officeart/2024/3/layout/hArchList1"/>
    <dgm:cxn modelId="{2BFFDC99-3C47-460A-A561-3859E8BCD33C}" srcId="{5C54542B-AD1E-4354-B233-E6668730A783}" destId="{1E7BAF0C-B347-439C-8A42-707CA5C020C7}" srcOrd="0" destOrd="0" parTransId="{5C7FC022-B7C1-45DF-A376-ABB10C075073}" sibTransId="{4413AA35-ECF8-4A5C-B89D-F9B22C24CCAF}"/>
    <dgm:cxn modelId="{0AE907A5-D4F8-4301-81A6-9204D58946FF}" srcId="{BE863D7E-64E1-4283-AF44-A8430BBC34DD}" destId="{11199E23-A93E-42CD-B3A7-1D59617C2EED}" srcOrd="2" destOrd="0" parTransId="{F981C4EC-D596-4E8B-B73E-8705CCA9B5C9}" sibTransId="{53A3B6F3-6E56-4846-BF5A-636AD43CE61B}"/>
    <dgm:cxn modelId="{43B47EB4-8AAF-4120-AE26-6CA055647506}" type="presOf" srcId="{50428C1C-B9EA-4E02-B1E6-3D24386ABEDA}" destId="{0ECE63BD-0A1B-46EC-B395-4AA08AF03287}" srcOrd="0" destOrd="0" presId="urn:microsoft.com/office/officeart/2024/3/layout/hArchList1"/>
    <dgm:cxn modelId="{1A13D5C2-6F5E-4652-A406-8A8143001856}" type="presOf" srcId="{278764EF-4671-4536-BBD9-004945B94E33}" destId="{28F132A3-C1FA-4699-B0AB-3906EB88A208}" srcOrd="0" destOrd="0" presId="urn:microsoft.com/office/officeart/2024/3/layout/hArchList1"/>
    <dgm:cxn modelId="{CDCE62EB-7558-406D-96F4-B1CB1F8387EC}" srcId="{11199E23-A93E-42CD-B3A7-1D59617C2EED}" destId="{278764EF-4671-4536-BBD9-004945B94E33}" srcOrd="0" destOrd="0" parTransId="{3C3A4EE2-FE7E-4003-B1F3-9DD803C52C40}" sibTransId="{54600C70-5062-47C0-8830-F2AE2D9B2924}"/>
    <dgm:cxn modelId="{45DEA9F5-E3FA-4785-ADCF-E7FE0C7CB2A4}" srcId="{BE863D7E-64E1-4283-AF44-A8430BBC34DD}" destId="{5C54542B-AD1E-4354-B233-E6668730A783}" srcOrd="0" destOrd="0" parTransId="{1536903B-CAE3-46C9-B93A-C24122BE4B64}" sibTransId="{831EDCB5-FF4C-43FD-89F3-9491522A136F}"/>
    <dgm:cxn modelId="{2DB6BF3A-B93E-4E0E-B9C3-69885368C74D}" type="presParOf" srcId="{C0BBE9E9-0FD6-4CFD-8DDB-73552AB544A3}" destId="{34769940-0BA0-4778-AA7D-BF101A213D30}" srcOrd="0" destOrd="0" presId="urn:microsoft.com/office/officeart/2024/3/layout/hArchList1"/>
    <dgm:cxn modelId="{44321BEC-F7EA-4FD7-B564-EB41F90E8186}" type="presParOf" srcId="{34769940-0BA0-4778-AA7D-BF101A213D30}" destId="{18473423-05CC-487E-9F48-25D0A4336EEA}" srcOrd="0" destOrd="0" presId="urn:microsoft.com/office/officeart/2024/3/layout/hArchList1"/>
    <dgm:cxn modelId="{F6DEECAD-1B16-4119-9F36-B80FFF18DADB}" type="presParOf" srcId="{34769940-0BA0-4778-AA7D-BF101A213D30}" destId="{B148DE83-1708-470D-8FBD-F04A1B7784C4}" srcOrd="1" destOrd="0" presId="urn:microsoft.com/office/officeart/2024/3/layout/hArchList1"/>
    <dgm:cxn modelId="{C92C6E47-CC36-423A-BF89-3B9EE8F31F33}" type="presParOf" srcId="{C0BBE9E9-0FD6-4CFD-8DDB-73552AB544A3}" destId="{F0DD161C-5163-4C38-911A-971B5843DD4E}" srcOrd="1" destOrd="0" presId="urn:microsoft.com/office/officeart/2024/3/layout/hArchList1"/>
    <dgm:cxn modelId="{EBDE9A65-89A6-4007-BCF2-4093CB478BD3}" type="presParOf" srcId="{C0BBE9E9-0FD6-4CFD-8DDB-73552AB544A3}" destId="{3B151DAD-A5BE-4386-807C-79BC23294B37}" srcOrd="2" destOrd="0" presId="urn:microsoft.com/office/officeart/2024/3/layout/hArchList1"/>
    <dgm:cxn modelId="{4EC8F5BC-7A35-4B25-95E6-BDD378CFBD27}" type="presParOf" srcId="{3B151DAD-A5BE-4386-807C-79BC23294B37}" destId="{15BE293A-59A9-49A9-922B-E3DC141FE9FC}" srcOrd="0" destOrd="0" presId="urn:microsoft.com/office/officeart/2024/3/layout/hArchList1"/>
    <dgm:cxn modelId="{1006A76C-CA73-4AD2-83F3-19DEA07381C8}" type="presParOf" srcId="{3B151DAD-A5BE-4386-807C-79BC23294B37}" destId="{FB53F70E-CCD3-4C75-B173-07AC41165AD7}" srcOrd="1" destOrd="0" presId="urn:microsoft.com/office/officeart/2024/3/layout/hArchList1"/>
    <dgm:cxn modelId="{B889E7D0-E080-4129-AD8E-5DC437A04467}" type="presParOf" srcId="{C0BBE9E9-0FD6-4CFD-8DDB-73552AB544A3}" destId="{0ECE63BD-0A1B-46EC-B395-4AA08AF03287}" srcOrd="3" destOrd="0" presId="urn:microsoft.com/office/officeart/2024/3/layout/hArchList1"/>
    <dgm:cxn modelId="{8E64E5BF-E9F7-4C48-B18A-EAEA614F9B02}" type="presParOf" srcId="{C0BBE9E9-0FD6-4CFD-8DDB-73552AB544A3}" destId="{7F7CA664-5BC9-4811-8EDD-5F76EB742FF8}" srcOrd="4" destOrd="0" presId="urn:microsoft.com/office/officeart/2024/3/layout/hArchList1"/>
    <dgm:cxn modelId="{CA786FA2-A7D5-4C0B-8EA2-3D0CF1D838F9}" type="presParOf" srcId="{7F7CA664-5BC9-4811-8EDD-5F76EB742FF8}" destId="{4E54517F-49E7-4D1B-8682-7A19E29ED0F9}" srcOrd="0" destOrd="0" presId="urn:microsoft.com/office/officeart/2024/3/layout/hArchList1"/>
    <dgm:cxn modelId="{AA2790DB-8762-4B32-AA80-39B3BA49B40C}" type="presParOf" srcId="{7F7CA664-5BC9-4811-8EDD-5F76EB742FF8}" destId="{28F132A3-C1FA-4699-B0AB-3906EB88A208}"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863D7E-64E1-4283-AF44-A8430BBC34DD}"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5C54542B-AD1E-4354-B233-E6668730A783}">
      <dgm:prSet/>
      <dgm:spPr/>
      <dgm:t>
        <a:bodyPr/>
        <a:lstStyle/>
        <a:p>
          <a:pPr>
            <a:lnSpc>
              <a:spcPct val="100000"/>
            </a:lnSpc>
            <a:defRPr b="1"/>
          </a:pPr>
          <a:r>
            <a:rPr lang="en-US" b="0" dirty="0"/>
            <a:t>DevOps Foundations and Practices (4th ed.) [Course Textbook]. (2025). </a:t>
          </a:r>
          <a:r>
            <a:rPr lang="en-US" b="0" dirty="0" err="1"/>
            <a:t>TechPress</a:t>
          </a:r>
          <a:r>
            <a:rPr lang="en-US" b="0" dirty="0"/>
            <a:t>.</a:t>
          </a:r>
        </a:p>
        <a:p>
          <a:pPr>
            <a:lnSpc>
              <a:spcPct val="100000"/>
            </a:lnSpc>
            <a:defRPr b="1"/>
          </a:pPr>
          <a:endParaRPr lang="en-US" b="0" dirty="0"/>
        </a:p>
        <a:p>
          <a:pPr>
            <a:lnSpc>
              <a:spcPct val="100000"/>
            </a:lnSpc>
            <a:buNone/>
          </a:pPr>
          <a:r>
            <a:rPr lang="en-US" b="0" dirty="0"/>
            <a:t>Kim, G., Humble, J., Debois, P., Willis, J., &amp; Forsgren, N. (2021). The DevOps Handbook: How to Create World-	Class Agility, Reliability, &amp; Security in Technology Organizations (2nd ed.). IT Revolution Press.</a:t>
          </a:r>
        </a:p>
      </dgm:t>
    </dgm:pt>
    <dgm:pt modelId="{1536903B-CAE3-46C9-B93A-C24122BE4B64}" type="parTrans" cxnId="{45DEA9F5-E3FA-4785-ADCF-E7FE0C7CB2A4}">
      <dgm:prSet/>
      <dgm:spPr/>
      <dgm:t>
        <a:bodyPr/>
        <a:lstStyle/>
        <a:p>
          <a:endParaRPr lang="en-US"/>
        </a:p>
      </dgm:t>
    </dgm:pt>
    <dgm:pt modelId="{831EDCB5-FF4C-43FD-89F3-9491522A136F}" type="sibTrans" cxnId="{45DEA9F5-E3FA-4785-ADCF-E7FE0C7CB2A4}">
      <dgm:prSet/>
      <dgm:spPr/>
      <dgm:t>
        <a:bodyPr/>
        <a:lstStyle/>
        <a:p>
          <a:pPr>
            <a:lnSpc>
              <a:spcPct val="100000"/>
            </a:lnSpc>
            <a:defRPr b="1"/>
          </a:pPr>
          <a:endParaRPr lang="en-US"/>
        </a:p>
      </dgm:t>
    </dgm:pt>
    <dgm:pt modelId="{C0BBE9E9-0FD6-4CFD-8DDB-73552AB544A3}" type="pres">
      <dgm:prSet presAssocID="{BE863D7E-64E1-4283-AF44-A8430BBC34DD}" presName="Name0" presStyleCnt="0">
        <dgm:presLayoutVars>
          <dgm:dir/>
          <dgm:resizeHandles val="exact"/>
        </dgm:presLayoutVars>
      </dgm:prSet>
      <dgm:spPr/>
    </dgm:pt>
    <dgm:pt modelId="{34769940-0BA0-4778-AA7D-BF101A213D30}" type="pres">
      <dgm:prSet presAssocID="{5C54542B-AD1E-4354-B233-E6668730A783}" presName="compNode" presStyleCnt="0"/>
      <dgm:spPr/>
    </dgm:pt>
    <dgm:pt modelId="{18473423-05CC-487E-9F48-25D0A4336EEA}" type="pres">
      <dgm:prSet presAssocID="{5C54542B-AD1E-4354-B233-E6668730A783}" presName="pictRect" presStyleLbl="revTx" presStyleIdx="0" presStyleCnt="2">
        <dgm:presLayoutVars>
          <dgm:chMax val="0"/>
          <dgm:bulletEnabled/>
        </dgm:presLayoutVars>
      </dgm:prSet>
      <dgm:spPr/>
    </dgm:pt>
    <dgm:pt modelId="{B148DE83-1708-470D-8FBD-F04A1B7784C4}" type="pres">
      <dgm:prSet presAssocID="{5C54542B-AD1E-4354-B233-E6668730A783}" presName="textRect" presStyleLbl="revTx" presStyleIdx="1" presStyleCnt="2">
        <dgm:presLayoutVars>
          <dgm:bulletEnabled/>
        </dgm:presLayoutVars>
      </dgm:prSet>
      <dgm:spPr/>
    </dgm:pt>
  </dgm:ptLst>
  <dgm:cxnLst>
    <dgm:cxn modelId="{4A290338-4150-46BB-9315-6DB8E386426C}" type="presOf" srcId="{5C54542B-AD1E-4354-B233-E6668730A783}" destId="{18473423-05CC-487E-9F48-25D0A4336EEA}" srcOrd="0" destOrd="0" presId="urn:microsoft.com/office/officeart/2024/3/layout/hArchList1"/>
    <dgm:cxn modelId="{F576FC54-986D-4FA3-810B-3974446C3626}" type="presOf" srcId="{BE863D7E-64E1-4283-AF44-A8430BBC34DD}" destId="{C0BBE9E9-0FD6-4CFD-8DDB-73552AB544A3}" srcOrd="0" destOrd="0" presId="urn:microsoft.com/office/officeart/2024/3/layout/hArchList1"/>
    <dgm:cxn modelId="{45DEA9F5-E3FA-4785-ADCF-E7FE0C7CB2A4}" srcId="{BE863D7E-64E1-4283-AF44-A8430BBC34DD}" destId="{5C54542B-AD1E-4354-B233-E6668730A783}" srcOrd="0" destOrd="0" parTransId="{1536903B-CAE3-46C9-B93A-C24122BE4B64}" sibTransId="{831EDCB5-FF4C-43FD-89F3-9491522A136F}"/>
    <dgm:cxn modelId="{2DB6BF3A-B93E-4E0E-B9C3-69885368C74D}" type="presParOf" srcId="{C0BBE9E9-0FD6-4CFD-8DDB-73552AB544A3}" destId="{34769940-0BA0-4778-AA7D-BF101A213D30}" srcOrd="0" destOrd="0" presId="urn:microsoft.com/office/officeart/2024/3/layout/hArchList1"/>
    <dgm:cxn modelId="{44321BEC-F7EA-4FD7-B564-EB41F90E8186}" type="presParOf" srcId="{34769940-0BA0-4778-AA7D-BF101A213D30}" destId="{18473423-05CC-487E-9F48-25D0A4336EEA}" srcOrd="0" destOrd="0" presId="urn:microsoft.com/office/officeart/2024/3/layout/hArchList1"/>
    <dgm:cxn modelId="{F6DEECAD-1B16-4119-9F36-B80FFF18DADB}" type="presParOf" srcId="{34769940-0BA0-4778-AA7D-BF101A213D30}" destId="{B148DE83-1708-470D-8FBD-F04A1B7784C4}"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73423-05CC-487E-9F48-25D0A4336EEA}">
      <dsp:nvSpPr>
        <dsp:cNvPr id="0" name=""/>
        <dsp:cNvSpPr/>
      </dsp:nvSpPr>
      <dsp:spPr>
        <a:xfrm>
          <a:off x="0" y="0"/>
          <a:ext cx="3512343" cy="324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Optimizing Value Stream</a:t>
          </a:r>
        </a:p>
      </dsp:txBody>
      <dsp:txXfrm>
        <a:off x="0" y="0"/>
        <a:ext cx="3512343" cy="324967"/>
      </dsp:txXfrm>
    </dsp:sp>
    <dsp:sp modelId="{B148DE83-1708-470D-8FBD-F04A1B7784C4}">
      <dsp:nvSpPr>
        <dsp:cNvPr id="0" name=""/>
        <dsp:cNvSpPr/>
      </dsp:nvSpPr>
      <dsp:spPr>
        <a:xfrm>
          <a:off x="0" y="324967"/>
          <a:ext cx="3512343" cy="247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Applying DevOps principles optimizes the technology value stream and enhances software delivery efficiency.</a:t>
          </a:r>
        </a:p>
      </dsp:txBody>
      <dsp:txXfrm>
        <a:off x="0" y="324967"/>
        <a:ext cx="3512343" cy="2479741"/>
      </dsp:txXfrm>
    </dsp:sp>
    <dsp:sp modelId="{15BE293A-59A9-49A9-922B-E3DC141FE9FC}">
      <dsp:nvSpPr>
        <dsp:cNvPr id="0" name=""/>
        <dsp:cNvSpPr/>
      </dsp:nvSpPr>
      <dsp:spPr>
        <a:xfrm>
          <a:off x="3863577" y="0"/>
          <a:ext cx="3512343" cy="324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Reducing Lead Times</a:t>
          </a:r>
        </a:p>
      </dsp:txBody>
      <dsp:txXfrm>
        <a:off x="3863577" y="0"/>
        <a:ext cx="3512343" cy="324967"/>
      </dsp:txXfrm>
    </dsp:sp>
    <dsp:sp modelId="{FB53F70E-CCD3-4C75-B173-07AC41165AD7}">
      <dsp:nvSpPr>
        <dsp:cNvPr id="0" name=""/>
        <dsp:cNvSpPr/>
      </dsp:nvSpPr>
      <dsp:spPr>
        <a:xfrm>
          <a:off x="3863577" y="324967"/>
          <a:ext cx="3512343" cy="247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Shortening lead times accelerates software delivery and improves product quality across releases.</a:t>
          </a:r>
        </a:p>
      </dsp:txBody>
      <dsp:txXfrm>
        <a:off x="3863577" y="324967"/>
        <a:ext cx="3512343" cy="2479741"/>
      </dsp:txXfrm>
    </dsp:sp>
    <dsp:sp modelId="{4E54517F-49E7-4D1B-8682-7A19E29ED0F9}">
      <dsp:nvSpPr>
        <dsp:cNvPr id="0" name=""/>
        <dsp:cNvSpPr/>
      </dsp:nvSpPr>
      <dsp:spPr>
        <a:xfrm>
          <a:off x="7727155" y="0"/>
          <a:ext cx="3512343" cy="324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Visualizing Workflow</a:t>
          </a:r>
        </a:p>
      </dsp:txBody>
      <dsp:txXfrm>
        <a:off x="7727155" y="0"/>
        <a:ext cx="3512343" cy="324967"/>
      </dsp:txXfrm>
    </dsp:sp>
    <dsp:sp modelId="{28F132A3-C1FA-4699-B0AB-3906EB88A208}">
      <dsp:nvSpPr>
        <dsp:cNvPr id="0" name=""/>
        <dsp:cNvSpPr/>
      </dsp:nvSpPr>
      <dsp:spPr>
        <a:xfrm>
          <a:off x="7727155" y="324967"/>
          <a:ext cx="3512343" cy="247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Understanding and visualizing workflows highlights improvement areas for agile and reliable deployments.</a:t>
          </a:r>
        </a:p>
      </dsp:txBody>
      <dsp:txXfrm>
        <a:off x="7727155" y="324967"/>
        <a:ext cx="3512343" cy="2479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73423-05CC-487E-9F48-25D0A4336EEA}">
      <dsp:nvSpPr>
        <dsp:cNvPr id="0" name=""/>
        <dsp:cNvSpPr/>
      </dsp:nvSpPr>
      <dsp:spPr>
        <a:xfrm>
          <a:off x="0" y="0"/>
          <a:ext cx="11239499" cy="1472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0" kern="1200" dirty="0"/>
            <a:t>DevOps Foundations and Practices (4th ed.) [Course Textbook]. (2025). </a:t>
          </a:r>
          <a:r>
            <a:rPr lang="en-US" sz="1800" b="0" kern="1200" dirty="0" err="1"/>
            <a:t>TechPress</a:t>
          </a:r>
          <a:r>
            <a:rPr lang="en-US" sz="1800" b="0" kern="1200" dirty="0"/>
            <a:t>.</a:t>
          </a:r>
        </a:p>
        <a:p>
          <a:pPr marL="0" lvl="0" indent="0" algn="l" defTabSz="800100">
            <a:lnSpc>
              <a:spcPct val="100000"/>
            </a:lnSpc>
            <a:spcBef>
              <a:spcPct val="0"/>
            </a:spcBef>
            <a:spcAft>
              <a:spcPct val="35000"/>
            </a:spcAft>
            <a:buNone/>
            <a:defRPr b="1"/>
          </a:pPr>
          <a:endParaRPr lang="en-US" sz="1800" b="0" kern="1200" dirty="0"/>
        </a:p>
        <a:p>
          <a:pPr marL="0" lvl="0" indent="0" algn="l" defTabSz="800100">
            <a:lnSpc>
              <a:spcPct val="100000"/>
            </a:lnSpc>
            <a:spcBef>
              <a:spcPct val="0"/>
            </a:spcBef>
            <a:spcAft>
              <a:spcPct val="35000"/>
            </a:spcAft>
            <a:buNone/>
          </a:pPr>
          <a:r>
            <a:rPr lang="en-US" sz="1800" b="0" kern="1200" dirty="0"/>
            <a:t>Kim, G., Humble, J., Debois, P., Willis, J., &amp; Forsgren, N. (2021). The DevOps Handbook: How to Create World-	Class Agility, Reliability, &amp; Security in Technology Organizations (2nd ed.). IT Revolution Press.</a:t>
          </a:r>
        </a:p>
      </dsp:txBody>
      <dsp:txXfrm>
        <a:off x="0" y="0"/>
        <a:ext cx="11239499" cy="1472974"/>
      </dsp:txXfrm>
    </dsp:sp>
    <dsp:sp modelId="{B148DE83-1708-470D-8FBD-F04A1B7784C4}">
      <dsp:nvSpPr>
        <dsp:cNvPr id="0" name=""/>
        <dsp:cNvSpPr/>
      </dsp:nvSpPr>
      <dsp:spPr>
        <a:xfrm>
          <a:off x="0" y="1472974"/>
          <a:ext cx="11239499" cy="142832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180F7-12DE-4F93-8A53-DFD7CD0E6AF8}" type="datetimeFigureOut">
              <a:rPr lang="en-US" smtClean="0"/>
              <a:t>10/20/2025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7C337-E5B1-41F1-A833-B57FFA369715}" type="slidenum">
              <a:rPr lang="en-US" smtClean="0"/>
              <a:t>‹#›</a:t>
            </a:fld>
            <a:endParaRPr lang="en-US"/>
          </a:p>
        </p:txBody>
      </p:sp>
    </p:spTree>
    <p:extLst>
      <p:ext uri="{BB962C8B-B14F-4D97-AF65-F5344CB8AC3E}">
        <p14:creationId xmlns:p14="http://schemas.microsoft.com/office/powerpoint/2010/main" val="377044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1</a:t>
            </a:fld>
            <a:endParaRPr lang="en-US"/>
          </a:p>
        </p:txBody>
      </p:sp>
    </p:spTree>
    <p:extLst>
      <p:ext uri="{BB962C8B-B14F-4D97-AF65-F5344CB8AC3E}">
        <p14:creationId xmlns:p14="http://schemas.microsoft.com/office/powerpoint/2010/main" val="2101948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EDC4F-754F-29D3-2F31-1069CDD69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1A8E64-5B1C-B938-4476-8B1845404F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15AA56-32A8-B6E8-B4A6-1B7E1F1B28DB}"/>
              </a:ext>
            </a:extLst>
          </p:cNvPr>
          <p:cNvSpPr>
            <a:spLocks noGrp="1"/>
          </p:cNvSpPr>
          <p:nvPr>
            <p:ph type="body" idx="1"/>
          </p:nvPr>
        </p:nvSpPr>
        <p:spPr/>
        <p:txBody>
          <a:bodyPr/>
          <a:lstStyle/>
          <a:p>
            <a:r>
              <a:rPr lang="en-US"/>
              <a:t>Optimizing the technology value stream through DevOps principles and reducing lead times significantly improves software delivery speed and quality. By understanding and visualizing the flow, organizations can target improvements and achieve agile, reliable deployments.</a:t>
            </a:r>
          </a:p>
        </p:txBody>
      </p:sp>
      <p:sp>
        <p:nvSpPr>
          <p:cNvPr id="4" name="Slide Number Placeholder 3">
            <a:extLst>
              <a:ext uri="{FF2B5EF4-FFF2-40B4-BE49-F238E27FC236}">
                <a16:creationId xmlns:a16="http://schemas.microsoft.com/office/drawing/2014/main" id="{06213346-9D06-3E59-0813-31C267E1E138}"/>
              </a:ext>
            </a:extLst>
          </p:cNvPr>
          <p:cNvSpPr>
            <a:spLocks noGrp="1"/>
          </p:cNvSpPr>
          <p:nvPr>
            <p:ph type="sldNum" sz="quarter" idx="5"/>
          </p:nvPr>
        </p:nvSpPr>
        <p:spPr/>
        <p:txBody>
          <a:bodyPr/>
          <a:lstStyle/>
          <a:p>
            <a:fld id="{32BA48D3-304F-4F99-806D-FB17F74E7D35}" type="slidenum">
              <a:rPr lang="en-US" smtClean="0"/>
              <a:t>10</a:t>
            </a:fld>
            <a:endParaRPr lang="en-US"/>
          </a:p>
        </p:txBody>
      </p:sp>
    </p:spTree>
    <p:extLst>
      <p:ext uri="{BB962C8B-B14F-4D97-AF65-F5344CB8AC3E}">
        <p14:creationId xmlns:p14="http://schemas.microsoft.com/office/powerpoint/2010/main" val="3549779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2</a:t>
            </a:fld>
            <a:endParaRPr lang="en-US"/>
          </a:p>
        </p:txBody>
      </p:sp>
    </p:spTree>
    <p:extLst>
      <p:ext uri="{BB962C8B-B14F-4D97-AF65-F5344CB8AC3E}">
        <p14:creationId xmlns:p14="http://schemas.microsoft.com/office/powerpoint/2010/main" val="1754306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A48D3-304F-4F99-806D-FB17F74E7D35}" type="slidenum">
              <a:rPr lang="en-US" smtClean="0"/>
              <a:t>3</a:t>
            </a:fld>
            <a:endParaRPr lang="en-US"/>
          </a:p>
        </p:txBody>
      </p:sp>
    </p:spTree>
    <p:extLst>
      <p:ext uri="{BB962C8B-B14F-4D97-AF65-F5344CB8AC3E}">
        <p14:creationId xmlns:p14="http://schemas.microsoft.com/office/powerpoint/2010/main" val="992891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A48D3-304F-4F99-806D-FB17F74E7D35}" type="slidenum">
              <a:rPr lang="en-US" smtClean="0"/>
              <a:t>4</a:t>
            </a:fld>
            <a:endParaRPr lang="en-US"/>
          </a:p>
        </p:txBody>
      </p:sp>
    </p:spTree>
    <p:extLst>
      <p:ext uri="{BB962C8B-B14F-4D97-AF65-F5344CB8AC3E}">
        <p14:creationId xmlns:p14="http://schemas.microsoft.com/office/powerpoint/2010/main" val="676044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5</a:t>
            </a:fld>
            <a:endParaRPr lang="en-US"/>
          </a:p>
        </p:txBody>
      </p:sp>
    </p:spTree>
    <p:extLst>
      <p:ext uri="{BB962C8B-B14F-4D97-AF65-F5344CB8AC3E}">
        <p14:creationId xmlns:p14="http://schemas.microsoft.com/office/powerpoint/2010/main" val="1721641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6</a:t>
            </a:fld>
            <a:endParaRPr lang="en-US"/>
          </a:p>
        </p:txBody>
      </p:sp>
    </p:spTree>
    <p:extLst>
      <p:ext uri="{BB962C8B-B14F-4D97-AF65-F5344CB8AC3E}">
        <p14:creationId xmlns:p14="http://schemas.microsoft.com/office/powerpoint/2010/main" val="22193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7</a:t>
            </a:fld>
            <a:endParaRPr lang="en-US"/>
          </a:p>
        </p:txBody>
      </p:sp>
    </p:spTree>
    <p:extLst>
      <p:ext uri="{BB962C8B-B14F-4D97-AF65-F5344CB8AC3E}">
        <p14:creationId xmlns:p14="http://schemas.microsoft.com/office/powerpoint/2010/main" val="3388197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8</a:t>
            </a:fld>
            <a:endParaRPr lang="en-US"/>
          </a:p>
        </p:txBody>
      </p:sp>
    </p:spTree>
    <p:extLst>
      <p:ext uri="{BB962C8B-B14F-4D97-AF65-F5344CB8AC3E}">
        <p14:creationId xmlns:p14="http://schemas.microsoft.com/office/powerpoint/2010/main" val="3438515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Optimizing the technology value stream through DevOps principles and reducing lead times significantly improves software delivery speed and quality. By understanding and visualizing the flow, organizations can target improvements and achieve agile, reliable deployments.</a:t>
            </a:r>
          </a:p>
        </p:txBody>
      </p:sp>
      <p:sp>
        <p:nvSpPr>
          <p:cNvPr id="4" name="Slide Number Placeholder 3"/>
          <p:cNvSpPr>
            <a:spLocks noGrp="1"/>
          </p:cNvSpPr>
          <p:nvPr>
            <p:ph type="sldNum" sz="quarter" idx="5"/>
          </p:nvPr>
        </p:nvSpPr>
        <p:spPr/>
        <p:txBody>
          <a:bodyPr/>
          <a:lstStyle/>
          <a:p>
            <a:fld id="{32BA48D3-304F-4F99-806D-FB17F74E7D35}" type="slidenum">
              <a:rPr lang="en-US" smtClean="0"/>
              <a:t>9</a:t>
            </a:fld>
            <a:endParaRPr lang="en-US"/>
          </a:p>
        </p:txBody>
      </p:sp>
    </p:spTree>
    <p:extLst>
      <p:ext uri="{BB962C8B-B14F-4D97-AF65-F5344CB8AC3E}">
        <p14:creationId xmlns:p14="http://schemas.microsoft.com/office/powerpoint/2010/main" val="2856138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402336" y="731407"/>
            <a:ext cx="6480450" cy="3038878"/>
          </a:xfrm>
        </p:spPr>
        <p:txBody>
          <a:bodyPr anchor="t">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429315" y="5264528"/>
            <a:ext cx="6577526" cy="1001354"/>
          </a:xfrm>
        </p:spPr>
        <p:txBody>
          <a:bodyPr anchor="ctr">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CEC3F3D2-CADD-A94F-6739-CCCDA6C6FA8C}"/>
              </a:ext>
            </a:extLst>
          </p:cNvPr>
          <p:cNvSpPr>
            <a:spLocks noGrp="1"/>
          </p:cNvSpPr>
          <p:nvPr>
            <p:ph type="ftr" sz="quarter" idx="11"/>
          </p:nvPr>
        </p:nvSpPr>
        <p:spPr>
          <a:xfrm>
            <a:off x="426780" y="6426091"/>
            <a:ext cx="4357544" cy="365125"/>
          </a:xfrm>
        </p:spPr>
        <p:txBody>
          <a:bodyPr/>
          <a:lstStyle/>
          <a:p>
            <a:r>
              <a:rPr lang="en-US"/>
              <a:t>Sample Footer Text</a:t>
            </a:r>
          </a:p>
        </p:txBody>
      </p:sp>
      <p:sp>
        <p:nvSpPr>
          <p:cNvPr id="4" name="Date Placeholder 3">
            <a:extLst>
              <a:ext uri="{FF2B5EF4-FFF2-40B4-BE49-F238E27FC236}">
                <a16:creationId xmlns:a16="http://schemas.microsoft.com/office/drawing/2014/main" id="{40CC541E-3AF5-9564-CE04-E4B86459DBE0}"/>
              </a:ext>
            </a:extLst>
          </p:cNvPr>
          <p:cNvSpPr>
            <a:spLocks noGrp="1"/>
          </p:cNvSpPr>
          <p:nvPr>
            <p:ph type="dt" sz="half" idx="10"/>
          </p:nvPr>
        </p:nvSpPr>
        <p:spPr>
          <a:xfrm>
            <a:off x="4932188" y="6426091"/>
            <a:ext cx="1431447" cy="365125"/>
          </a:xfrm>
        </p:spPr>
        <p:txBody>
          <a:bodyPr/>
          <a:lstStyle/>
          <a:p>
            <a:fld id="{395357C0-6E0D-46EB-9F8F-43803F348F24}" type="datetime1">
              <a:rPr lang="en-US" smtClean="0"/>
              <a:t>10/20/2025</a:t>
            </a:fld>
            <a:endParaRPr lang="en-US"/>
          </a:p>
        </p:txBody>
      </p:sp>
      <p:sp>
        <p:nvSpPr>
          <p:cNvPr id="6" name="Slide Number Placeholder 5">
            <a:extLst>
              <a:ext uri="{FF2B5EF4-FFF2-40B4-BE49-F238E27FC236}">
                <a16:creationId xmlns:a16="http://schemas.microsoft.com/office/drawing/2014/main" id="{C3C772A7-7F28-0EB0-D243-BCC6917DADA2}"/>
              </a:ext>
            </a:extLst>
          </p:cNvPr>
          <p:cNvSpPr>
            <a:spLocks noGrp="1"/>
          </p:cNvSpPr>
          <p:nvPr>
            <p:ph type="sldNum" sz="quarter" idx="12"/>
          </p:nvPr>
        </p:nvSpPr>
        <p:spPr>
          <a:xfrm>
            <a:off x="6382685" y="6426091"/>
            <a:ext cx="603114" cy="365125"/>
          </a:xfrm>
        </p:spPr>
        <p:txBody>
          <a:bodyPr/>
          <a:lstStyle/>
          <a:p>
            <a:fld id="{DD84031F-D6BF-4677-B12E-7D8B88BA70F7}" type="slidenum">
              <a:rPr lang="en-US" smtClean="0"/>
              <a:t>‹#›</a:t>
            </a:fld>
            <a:endParaRPr lang="en-US" dirty="0"/>
          </a:p>
        </p:txBody>
      </p:sp>
      <p:sp>
        <p:nvSpPr>
          <p:cNvPr id="9" name="Picture Placeholder 8">
            <a:extLst>
              <a:ext uri="{FF2B5EF4-FFF2-40B4-BE49-F238E27FC236}">
                <a16:creationId xmlns:a16="http://schemas.microsoft.com/office/drawing/2014/main" id="{6D3F2A15-2C96-2533-3F11-3EFA30B56716}"/>
              </a:ext>
            </a:extLst>
          </p:cNvPr>
          <p:cNvSpPr>
            <a:spLocks noGrp="1"/>
          </p:cNvSpPr>
          <p:nvPr>
            <p:ph type="pic" sz="quarter" idx="13" hasCustomPrompt="1"/>
          </p:nvPr>
        </p:nvSpPr>
        <p:spPr>
          <a:xfrm>
            <a:off x="7620000" y="0"/>
            <a:ext cx="4571999" cy="6858000"/>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cxnSp>
        <p:nvCxnSpPr>
          <p:cNvPr id="10" name="Straight Connector 9">
            <a:extLst>
              <a:ext uri="{FF2B5EF4-FFF2-40B4-BE49-F238E27FC236}">
                <a16:creationId xmlns:a16="http://schemas.microsoft.com/office/drawing/2014/main" id="{5022CE8C-DC47-AF8A-A37E-C04D364B8D63}"/>
              </a:ext>
            </a:extLst>
          </p:cNvPr>
          <p:cNvCxnSpPr>
            <a:cxnSpLocks/>
          </p:cNvCxnSpPr>
          <p:nvPr/>
        </p:nvCxnSpPr>
        <p:spPr>
          <a:xfrm>
            <a:off x="533400" y="6324773"/>
            <a:ext cx="648045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35A6ADE-4FF0-6E84-4D25-A3E7A481303D}"/>
              </a:ext>
            </a:extLst>
          </p:cNvPr>
          <p:cNvCxnSpPr>
            <a:cxnSpLocks/>
          </p:cNvCxnSpPr>
          <p:nvPr/>
        </p:nvCxnSpPr>
        <p:spPr>
          <a:xfrm>
            <a:off x="533400" y="5184424"/>
            <a:ext cx="646050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B306735-74E7-C788-FB5F-7BC551ED5CDD}"/>
              </a:ext>
            </a:extLst>
          </p:cNvPr>
          <p:cNvCxnSpPr>
            <a:cxnSpLocks/>
          </p:cNvCxnSpPr>
          <p:nvPr/>
        </p:nvCxnSpPr>
        <p:spPr>
          <a:xfrm>
            <a:off x="533400" y="512722"/>
            <a:ext cx="6456409" cy="0"/>
          </a:xfrm>
          <a:prstGeom prst="line">
            <a:avLst/>
          </a:prstGeom>
          <a:ln w="47625">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9345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02336" y="392851"/>
            <a:ext cx="7525512" cy="1882595"/>
          </a:xfrm>
        </p:spPr>
        <p:txBody>
          <a:bodyPr anchor="t">
            <a:normAutofit/>
          </a:bodyPr>
          <a:lstStyle>
            <a:lvl1pPr>
              <a:defRPr sz="660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434856" y="2502245"/>
            <a:ext cx="7492991" cy="3669956"/>
          </a:xfrm>
        </p:spPr>
        <p:txBody>
          <a:bodyPr vert="horz" lIns="91440" tIns="45720" rIns="91440" bIns="45720" rtlCol="0" anchor="t">
            <a:normAutofit/>
          </a:bodyPr>
          <a:lstStyle>
            <a:lvl1pPr marL="457200" indent="-457200">
              <a:buFont typeface="+mj-lt"/>
              <a:buAutoNum type="arabicPeriod"/>
              <a:defRPr lang="en-US" sz="2000" dirty="0"/>
            </a:lvl1pPr>
            <a:lvl2pPr marL="800100" indent="-342900">
              <a:buFont typeface="+mj-lt"/>
              <a:buAutoNum type="arabicPeriod"/>
              <a:defRPr lang="en-US" sz="1800" dirty="0"/>
            </a:lvl2pPr>
            <a:lvl3pPr marL="1257300" indent="-342900">
              <a:buFont typeface="+mj-lt"/>
              <a:buAutoNum type="arabicPeriod"/>
              <a:defRPr lang="en-US" sz="1600" dirty="0"/>
            </a:lvl3pPr>
            <a:lvl4pPr marL="1714500" indent="-342900">
              <a:buFont typeface="+mj-lt"/>
              <a:buAutoNum type="arabicPeriod"/>
              <a:defRPr lang="en-US" sz="1600" dirty="0"/>
            </a:lvl4pPr>
            <a:lvl5pPr marL="2171700" indent="-342900">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395056F1-F5E2-4ED8-9ED2-B4DCC32FE4B1}" type="datetime1">
              <a:rPr lang="en-US" smtClean="0"/>
              <a:t>10/20/2025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29464092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Agenda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02336" y="401519"/>
            <a:ext cx="6516938" cy="2091068"/>
          </a:xfrm>
        </p:spPr>
        <p:txBody>
          <a:bodyPr anchor="t">
            <a:normAutofit/>
          </a:bodyPr>
          <a:lstStyle>
            <a:lvl1pPr>
              <a:defRPr sz="660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436526" y="2897442"/>
            <a:ext cx="6482747" cy="3279838"/>
          </a:xfrm>
        </p:spPr>
        <p:txBody>
          <a:bodyPr vert="horz" lIns="91440" tIns="45720" rIns="91440" bIns="45720" rtlCol="0">
            <a:normAutofit/>
          </a:bodyPr>
          <a:lstStyle>
            <a:lvl1pPr marL="457200" indent="-457200">
              <a:buFont typeface="+mj-lt"/>
              <a:buAutoNum type="arabicPeriod"/>
              <a:defRPr lang="en-US" sz="2000" dirty="0"/>
            </a:lvl1pPr>
            <a:lvl2pPr marL="800100" indent="-342900">
              <a:buFont typeface="+mj-lt"/>
              <a:buAutoNum type="arabicPeriod"/>
              <a:defRPr lang="en-US" sz="1800" dirty="0"/>
            </a:lvl2pPr>
            <a:lvl3pPr marL="1257300" indent="-342900">
              <a:buFont typeface="+mj-lt"/>
              <a:buAutoNum type="arabicPeriod"/>
              <a:defRPr lang="en-US" sz="1600" dirty="0"/>
            </a:lvl3pPr>
            <a:lvl4pPr marL="1714500" indent="-342900">
              <a:buFont typeface="+mj-lt"/>
              <a:buAutoNum type="arabicPeriod"/>
              <a:defRPr lang="en-US" sz="1600" dirty="0"/>
            </a:lvl4pPr>
            <a:lvl5pPr marL="2171700" indent="-342900">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402336" y="6426091"/>
            <a:ext cx="4303014" cy="365125"/>
          </a:xfrm>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4895850" y="6416667"/>
            <a:ext cx="1420310" cy="365125"/>
          </a:xfrm>
        </p:spPr>
        <p:txBody>
          <a:bodyPr/>
          <a:lstStyle/>
          <a:p>
            <a:fld id="{87333073-65C1-4CC7-BBE7-8F5A3AFB183B}" type="datetime1">
              <a:rPr lang="en-US" smtClean="0"/>
              <a:t>10/20/2025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6316160" y="6416667"/>
            <a:ext cx="603114" cy="365125"/>
          </a:xfrm>
        </p:spPr>
        <p:txBody>
          <a:bodyPr/>
          <a:lstStyle/>
          <a:p>
            <a:fld id="{DD84031F-D6BF-4677-B12E-7D8B88BA70F7}" type="slidenum">
              <a:rPr lang="en-US" smtClean="0"/>
              <a:t>‹#›</a:t>
            </a:fld>
            <a:endParaRPr lang="en-US"/>
          </a:p>
        </p:txBody>
      </p:sp>
      <p:sp>
        <p:nvSpPr>
          <p:cNvPr id="8" name="Picture Placeholder 8">
            <a:extLst>
              <a:ext uri="{FF2B5EF4-FFF2-40B4-BE49-F238E27FC236}">
                <a16:creationId xmlns:a16="http://schemas.microsoft.com/office/drawing/2014/main" id="{FBFCD9F4-28CD-7877-8D0E-B6685E2A124F}"/>
              </a:ext>
            </a:extLst>
          </p:cNvPr>
          <p:cNvSpPr>
            <a:spLocks noGrp="1"/>
          </p:cNvSpPr>
          <p:nvPr>
            <p:ph type="pic" sz="quarter" idx="14" hasCustomPrompt="1"/>
          </p:nvPr>
        </p:nvSpPr>
        <p:spPr>
          <a:xfrm>
            <a:off x="7619999" y="0"/>
            <a:ext cx="4571999" cy="6857999"/>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cxnSp>
        <p:nvCxnSpPr>
          <p:cNvPr id="9" name="Straight Connector 8">
            <a:extLst>
              <a:ext uri="{FF2B5EF4-FFF2-40B4-BE49-F238E27FC236}">
                <a16:creationId xmlns:a16="http://schemas.microsoft.com/office/drawing/2014/main" id="{0E6481B7-DF51-286F-B976-0777FDDAC524}"/>
              </a:ext>
            </a:extLst>
          </p:cNvPr>
          <p:cNvCxnSpPr>
            <a:cxnSpLocks/>
          </p:cNvCxnSpPr>
          <p:nvPr/>
        </p:nvCxnSpPr>
        <p:spPr>
          <a:xfrm>
            <a:off x="530352" y="2670800"/>
            <a:ext cx="6402856" cy="0"/>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386952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genda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02336" y="3380188"/>
            <a:ext cx="4688732" cy="2313195"/>
          </a:xfrm>
        </p:spPr>
        <p:txBody>
          <a:bodyPr anchor="t">
            <a:normAutofit/>
          </a:bodyPr>
          <a:lstStyle>
            <a:lvl1pPr>
              <a:defRPr sz="5400">
                <a:solidFill>
                  <a:schemeClr val="accent1"/>
                </a:solidFill>
              </a:defRPr>
            </a:lvl1pPr>
          </a:lstStyle>
          <a:p>
            <a:r>
              <a:rPr lang="en-US"/>
              <a:t>Click to edit Master title style</a:t>
            </a:r>
            <a:endParaRPr lang="en-US" dirty="0"/>
          </a:p>
        </p:txBody>
      </p:sp>
      <p:sp>
        <p:nvSpPr>
          <p:cNvPr id="8" name="Picture Placeholder 8">
            <a:extLst>
              <a:ext uri="{FF2B5EF4-FFF2-40B4-BE49-F238E27FC236}">
                <a16:creationId xmlns:a16="http://schemas.microsoft.com/office/drawing/2014/main" id="{E6BFF2B7-0DC8-E068-0F08-D1CF291F8EA2}"/>
              </a:ext>
            </a:extLst>
          </p:cNvPr>
          <p:cNvSpPr>
            <a:spLocks noGrp="1"/>
          </p:cNvSpPr>
          <p:nvPr>
            <p:ph type="pic" sz="quarter" idx="14" hasCustomPrompt="1"/>
          </p:nvPr>
        </p:nvSpPr>
        <p:spPr>
          <a:xfrm>
            <a:off x="0" y="0"/>
            <a:ext cx="12192000" cy="3041367"/>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638800" y="3363190"/>
            <a:ext cx="6029721" cy="2759316"/>
          </a:xfrm>
        </p:spPr>
        <p:txBody>
          <a:bodyPr vert="horz" lIns="91440" tIns="45720" rIns="91440" bIns="45720" rtlCol="0">
            <a:normAutofit/>
          </a:bodyPr>
          <a:lstStyle>
            <a:lvl1pPr marL="457200" indent="-457200">
              <a:buFont typeface="+mj-lt"/>
              <a:buAutoNum type="arabicPeriod"/>
              <a:defRPr lang="en-US" sz="2000" dirty="0"/>
            </a:lvl1pPr>
            <a:lvl2pPr marL="800100" indent="-342900">
              <a:buFont typeface="+mj-lt"/>
              <a:buAutoNum type="arabicPeriod"/>
              <a:defRPr lang="en-US" sz="1800" dirty="0"/>
            </a:lvl2pPr>
            <a:lvl3pPr marL="1257300" indent="-342900">
              <a:buFont typeface="+mj-lt"/>
              <a:buAutoNum type="arabicPeriod"/>
              <a:defRPr lang="en-US" sz="1600" dirty="0"/>
            </a:lvl3pPr>
            <a:lvl4pPr marL="1714500" indent="-342900">
              <a:buFont typeface="+mj-lt"/>
              <a:buAutoNum type="arabicPeriod"/>
              <a:defRPr lang="en-US" sz="1600" dirty="0"/>
            </a:lvl4pPr>
            <a:lvl5pPr marL="2171700" indent="-342900">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EE872102-C255-4B2E-9A7E-2603C5FAD6D4}" type="datetime1">
              <a:rPr lang="en-US" smtClean="0"/>
              <a:t>10/20/2025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A4981961-B802-677C-4957-E24CA14D5E6D}"/>
              </a:ext>
            </a:extLst>
          </p:cNvPr>
          <p:cNvCxnSpPr>
            <a:cxnSpLocks/>
          </p:cNvCxnSpPr>
          <p:nvPr/>
        </p:nvCxnSpPr>
        <p:spPr>
          <a:xfrm>
            <a:off x="533400" y="6324600"/>
            <a:ext cx="11125200" cy="0"/>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829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Content 2">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107B931-214A-9578-5A7A-FDEB9ADB5080}"/>
              </a:ext>
            </a:extLst>
          </p:cNvPr>
          <p:cNvCxnSpPr>
            <a:cxnSpLocks/>
          </p:cNvCxnSpPr>
          <p:nvPr/>
        </p:nvCxnSpPr>
        <p:spPr>
          <a:xfrm>
            <a:off x="3751277" y="2791386"/>
            <a:ext cx="468944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3550862" y="1429789"/>
            <a:ext cx="5090277" cy="1196713"/>
          </a:xfrm>
        </p:spPr>
        <p:txBody>
          <a:bodyPr anchor="b"/>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3676880" y="2999629"/>
            <a:ext cx="4838241" cy="219582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070A7D6-92E1-4CDF-BD2F-79F298197135}"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126734328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Content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1303089" y="1673352"/>
            <a:ext cx="3360352" cy="2324365"/>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103780" y="1673352"/>
            <a:ext cx="5785132" cy="29187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FFBEE3B3-6EA8-4914-BDAC-89234BD2AD09}"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45987"/>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002118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Content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60" y="1399734"/>
            <a:ext cx="4136461" cy="2918754"/>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103780" y="1398419"/>
            <a:ext cx="62500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2BB48EB-6AF5-4207-A153-D1AA963F0AC1}"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2906"/>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049097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Content 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400" y="694944"/>
            <a:ext cx="3334120" cy="2734056"/>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229100" y="694943"/>
            <a:ext cx="7439421"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C0016614-595C-443F-AE20-86D2AC6A0013}"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67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142319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Content 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400" y="435785"/>
            <a:ext cx="4268573" cy="2918754"/>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391452" y="743106"/>
            <a:ext cx="6277070" cy="531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7FC8A85-8FD1-45F0-99DE-E338DC5235BC}"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59F873DB-8FEF-C24C-ECA0-EABFFF560476}"/>
              </a:ext>
            </a:extLst>
          </p:cNvPr>
          <p:cNvCxnSpPr>
            <a:cxnSpLocks/>
          </p:cNvCxnSpPr>
          <p:nvPr/>
        </p:nvCxnSpPr>
        <p:spPr>
          <a:xfrm>
            <a:off x="5486400" y="528489"/>
            <a:ext cx="6172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616571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Content 7">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60" y="433576"/>
            <a:ext cx="3263496" cy="2821439"/>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309946" y="694944"/>
            <a:ext cx="7358769" cy="548640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92DEB38-22AD-484B-BEB1-12B18D8CEE64}"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290E8417-C758-AC09-72D4-D07CE8D5D1EB}"/>
              </a:ext>
            </a:extLst>
          </p:cNvPr>
          <p:cNvCxnSpPr>
            <a:cxnSpLocks/>
          </p:cNvCxnSpPr>
          <p:nvPr/>
        </p:nvCxnSpPr>
        <p:spPr>
          <a:xfrm>
            <a:off x="4347151" y="528489"/>
            <a:ext cx="7326605"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504690"/>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ntent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5993867" y="691867"/>
            <a:ext cx="5664732" cy="1212661"/>
          </a:xfrm>
        </p:spPr>
        <p:txBody>
          <a:bodyPr/>
          <a:lstStyle/>
          <a:p>
            <a:r>
              <a:rPr lang="en-US"/>
              <a:t>Click to edit Master title style</a:t>
            </a:r>
            <a:endParaRPr lang="en-US" dirty="0"/>
          </a:p>
        </p:txBody>
      </p:sp>
      <p:sp>
        <p:nvSpPr>
          <p:cNvPr id="34" name="Picture Placeholder 8">
            <a:extLst>
              <a:ext uri="{FF2B5EF4-FFF2-40B4-BE49-F238E27FC236}">
                <a16:creationId xmlns:a16="http://schemas.microsoft.com/office/drawing/2014/main" id="{38FD2E6A-E1F7-36FC-E50F-AD4CE76910EA}"/>
              </a:ext>
            </a:extLst>
          </p:cNvPr>
          <p:cNvSpPr>
            <a:spLocks noGrp="1"/>
          </p:cNvSpPr>
          <p:nvPr>
            <p:ph type="pic" sz="quarter" idx="13" hasCustomPrompt="1"/>
          </p:nvPr>
        </p:nvSpPr>
        <p:spPr>
          <a:xfrm>
            <a:off x="533401" y="533400"/>
            <a:ext cx="4953000" cy="5811928"/>
          </a:xfrm>
          <a:blipFill dpi="0" rotWithShape="1">
            <a:blip r:embed="rId2">
              <a:alphaModFix amt="70000"/>
            </a:blip>
            <a:srcRect/>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993865" y="2007652"/>
            <a:ext cx="5664732" cy="4315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957C2DDA-91DD-4B15-B0D6-0E3634C6CC2A}"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6058518" y="530352"/>
            <a:ext cx="56000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1761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399679" y="332308"/>
            <a:ext cx="11253667" cy="909921"/>
          </a:xfrm>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02336" y="1488931"/>
            <a:ext cx="11253668" cy="4700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C889C35-F31B-4EAB-A4E6-687A63844314}"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530352" y="1357303"/>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32383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62" y="691868"/>
            <a:ext cx="5593338" cy="1157316"/>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34928" y="2010699"/>
            <a:ext cx="5577972" cy="43346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8">
            <a:extLst>
              <a:ext uri="{FF2B5EF4-FFF2-40B4-BE49-F238E27FC236}">
                <a16:creationId xmlns:a16="http://schemas.microsoft.com/office/drawing/2014/main" id="{38FD2E6A-E1F7-36FC-E50F-AD4CE76910EA}"/>
              </a:ext>
            </a:extLst>
          </p:cNvPr>
          <p:cNvSpPr>
            <a:spLocks noGrp="1"/>
          </p:cNvSpPr>
          <p:nvPr>
            <p:ph type="pic" sz="quarter" idx="13" hasCustomPrompt="1"/>
          </p:nvPr>
        </p:nvSpPr>
        <p:spPr>
          <a:xfrm>
            <a:off x="6553200" y="533400"/>
            <a:ext cx="5105400" cy="5791200"/>
          </a:xfrm>
          <a:blipFill dpi="0" rotWithShape="1">
            <a:blip r:embed="rId2">
              <a:alphaModFix amt="70000"/>
            </a:blip>
            <a:srcRect/>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2217B7B5-5BBE-40BC-B471-E2BA9D71AA0E}"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518028" y="530352"/>
            <a:ext cx="549487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03376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ent with Pictur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977971" y="691866"/>
            <a:ext cx="6680630" cy="1217337"/>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7BA63699-2EA2-4B8B-E296-BEF5937412F5}"/>
              </a:ext>
            </a:extLst>
          </p:cNvPr>
          <p:cNvSpPr>
            <a:spLocks noGrp="1"/>
          </p:cNvSpPr>
          <p:nvPr>
            <p:ph type="pic" sz="quarter" idx="13" hasCustomPrompt="1"/>
          </p:nvPr>
        </p:nvSpPr>
        <p:spPr>
          <a:xfrm>
            <a:off x="533400" y="533400"/>
            <a:ext cx="3886200" cy="5811924"/>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977971" y="2010699"/>
            <a:ext cx="6680630" cy="4313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EF607E7C-B760-45A7-AB98-EEAB39EBFFA9}"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4984096" y="533400"/>
            <a:ext cx="668063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797662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ent with Picture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59" y="691867"/>
            <a:ext cx="6664559" cy="121734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22217" y="2010699"/>
            <a:ext cx="6661902" cy="43308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8">
            <a:extLst>
              <a:ext uri="{FF2B5EF4-FFF2-40B4-BE49-F238E27FC236}">
                <a16:creationId xmlns:a16="http://schemas.microsoft.com/office/drawing/2014/main" id="{7BA63699-2EA2-4B8B-E296-BEF5937412F5}"/>
              </a:ext>
            </a:extLst>
          </p:cNvPr>
          <p:cNvSpPr>
            <a:spLocks noGrp="1"/>
          </p:cNvSpPr>
          <p:nvPr>
            <p:ph type="pic" sz="quarter" idx="13" hasCustomPrompt="1"/>
          </p:nvPr>
        </p:nvSpPr>
        <p:spPr>
          <a:xfrm>
            <a:off x="7620000" y="533400"/>
            <a:ext cx="4038600" cy="5791200"/>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a:xfrm>
            <a:off x="7620000" y="6426091"/>
            <a:ext cx="3553839" cy="365125"/>
          </a:xfrm>
        </p:spPr>
        <p:txBody>
          <a:bodyPr/>
          <a:lstStyle/>
          <a:p>
            <a:fld id="{C4680711-5BFA-4199-BAD0-B0C15B04A070}"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CA3F4131-F439-B360-2C50-DC4ED02C5AF2}"/>
              </a:ext>
            </a:extLst>
          </p:cNvPr>
          <p:cNvCxnSpPr>
            <a:cxnSpLocks/>
          </p:cNvCxnSpPr>
          <p:nvPr/>
        </p:nvCxnSpPr>
        <p:spPr>
          <a:xfrm>
            <a:off x="516418" y="530352"/>
            <a:ext cx="65677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83605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with Picture 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7007497" y="691868"/>
            <a:ext cx="4660247" cy="1439210"/>
          </a:xfrm>
        </p:spPr>
        <p:txBody>
          <a:body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57807F9F-79B5-ED92-41CC-A1D1A8D03E35}"/>
              </a:ext>
            </a:extLst>
          </p:cNvPr>
          <p:cNvSpPr>
            <a:spLocks noGrp="1"/>
          </p:cNvSpPr>
          <p:nvPr>
            <p:ph type="pic" sz="quarter" idx="13" hasCustomPrompt="1"/>
          </p:nvPr>
        </p:nvSpPr>
        <p:spPr>
          <a:xfrm>
            <a:off x="533400" y="533399"/>
            <a:ext cx="6029286" cy="5791201"/>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7007497" y="2211184"/>
            <a:ext cx="4660247" cy="41134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20C9332B-92F1-4946-B218-9926114AAEA1}"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7095744" y="530921"/>
            <a:ext cx="456285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38224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ent with Picture 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376" y="691868"/>
            <a:ext cx="4577602" cy="143921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19376" y="2211185"/>
            <a:ext cx="4577602" cy="3954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57807F9F-79B5-ED92-41CC-A1D1A8D03E35}"/>
              </a:ext>
            </a:extLst>
          </p:cNvPr>
          <p:cNvSpPr>
            <a:spLocks noGrp="1"/>
          </p:cNvSpPr>
          <p:nvPr>
            <p:ph type="pic" sz="quarter" idx="13" hasCustomPrompt="1"/>
          </p:nvPr>
        </p:nvSpPr>
        <p:spPr>
          <a:xfrm>
            <a:off x="5486400" y="533399"/>
            <a:ext cx="6172200" cy="5791201"/>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E2F630AA-266B-4EED-8F37-1EEA7BB36798}"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516418" y="530352"/>
            <a:ext cx="44365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92275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tent with Picture 7">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8029814" y="512011"/>
            <a:ext cx="3628786" cy="1259920"/>
          </a:xfrm>
        </p:spPr>
        <p:txBody>
          <a:bodyPr anchor="b"/>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9A161C3-930A-50CE-D3B8-C1429E6F2422}"/>
              </a:ext>
            </a:extLst>
          </p:cNvPr>
          <p:cNvSpPr>
            <a:spLocks noGrp="1"/>
          </p:cNvSpPr>
          <p:nvPr>
            <p:ph type="pic" sz="quarter" idx="13" hasCustomPrompt="1"/>
          </p:nvPr>
        </p:nvSpPr>
        <p:spPr>
          <a:xfrm>
            <a:off x="533400" y="533399"/>
            <a:ext cx="7086600" cy="5791199"/>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8043065" y="2170611"/>
            <a:ext cx="3628786" cy="416237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a:xfrm>
            <a:off x="8029813" y="6426091"/>
            <a:ext cx="3144025" cy="365125"/>
          </a:xfrm>
        </p:spPr>
        <p:txBody>
          <a:bodyPr/>
          <a:lstStyle/>
          <a:p>
            <a:fld id="{A2E4BA8A-8D99-4942-A6AE-3429BB81C9B0}"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89C51D6-8120-DE83-0A77-B4C479640664}"/>
              </a:ext>
            </a:extLst>
          </p:cNvPr>
          <p:cNvCxnSpPr>
            <a:cxnSpLocks/>
          </p:cNvCxnSpPr>
          <p:nvPr/>
        </p:nvCxnSpPr>
        <p:spPr>
          <a:xfrm>
            <a:off x="8153400" y="1892587"/>
            <a:ext cx="350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665729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tent with Picture 8">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848555" y="512011"/>
            <a:ext cx="6792069" cy="1259920"/>
          </a:xfrm>
        </p:spPr>
        <p:txBody>
          <a:bodyPr anchor="b"/>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9A161C3-930A-50CE-D3B8-C1429E6F2422}"/>
              </a:ext>
            </a:extLst>
          </p:cNvPr>
          <p:cNvSpPr>
            <a:spLocks noGrp="1"/>
          </p:cNvSpPr>
          <p:nvPr>
            <p:ph type="pic" sz="quarter" idx="13" hasCustomPrompt="1"/>
          </p:nvPr>
        </p:nvSpPr>
        <p:spPr>
          <a:xfrm>
            <a:off x="533400" y="533399"/>
            <a:ext cx="3886200" cy="5791201"/>
          </a:xfrm>
          <a:blipFill dpi="0" rotWithShape="1">
            <a:blip r:embed="rId2">
              <a:alphaModFix amt="70000"/>
            </a:blip>
            <a:srcRect/>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434857" y="6426091"/>
            <a:ext cx="4137143" cy="365125"/>
          </a:xfrm>
        </p:spPr>
        <p:txBody>
          <a:bodyPr/>
          <a:lstStyle/>
          <a:p>
            <a:r>
              <a:rPr lang="en-US" dirty="0"/>
              <a:t>Sample Footer Text</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848555" y="2148840"/>
            <a:ext cx="6792069" cy="4162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BCB8B90-98AD-44EA-88CB-87E0482D47C5}"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89C51D6-8120-DE83-0A77-B4C479640664}"/>
              </a:ext>
            </a:extLst>
          </p:cNvPr>
          <p:cNvCxnSpPr>
            <a:cxnSpLocks/>
          </p:cNvCxnSpPr>
          <p:nvPr/>
        </p:nvCxnSpPr>
        <p:spPr>
          <a:xfrm>
            <a:off x="4953000" y="1892587"/>
            <a:ext cx="67056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2836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tent with Picture 9">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8621935" y="691867"/>
            <a:ext cx="3052570" cy="2011680"/>
          </a:xfrm>
        </p:spPr>
        <p:txBody>
          <a:bodyPr/>
          <a:lstStyle/>
          <a:p>
            <a:r>
              <a:rPr lang="en-US"/>
              <a:t>Click to edit Master title style</a:t>
            </a:r>
            <a:endParaRPr lang="en-US" dirty="0"/>
          </a:p>
        </p:txBody>
      </p:sp>
      <p:sp>
        <p:nvSpPr>
          <p:cNvPr id="14" name="Picture Placeholder 8">
            <a:extLst>
              <a:ext uri="{FF2B5EF4-FFF2-40B4-BE49-F238E27FC236}">
                <a16:creationId xmlns:a16="http://schemas.microsoft.com/office/drawing/2014/main" id="{6BC46AA6-BED0-04C6-38E0-12160144CC38}"/>
              </a:ext>
            </a:extLst>
          </p:cNvPr>
          <p:cNvSpPr>
            <a:spLocks noGrp="1"/>
          </p:cNvSpPr>
          <p:nvPr>
            <p:ph type="pic" sz="quarter" idx="13" hasCustomPrompt="1"/>
          </p:nvPr>
        </p:nvSpPr>
        <p:spPr>
          <a:xfrm>
            <a:off x="533399" y="533400"/>
            <a:ext cx="7667626" cy="5788757"/>
          </a:xfrm>
          <a:blipFill>
            <a:blip r:embed="rId2">
              <a:alphaModFix amt="70000"/>
            </a:blip>
            <a:stretch>
              <a:fillRect/>
            </a:stretch>
          </a:blipFill>
          <a:effectLst>
            <a:outerShdw blurRad="203200" dist="12700" dir="7800000" algn="r" rotWithShape="0">
              <a:prstClr val="black">
                <a:alpha val="10000"/>
              </a:prstClr>
            </a:outerShdw>
          </a:effectLst>
        </p:spPr>
        <p:txBody>
          <a:bodyPr vert="horz" lIns="91440" tIns="45720" rIns="91440" bIns="45720" rtlCol="0">
            <a:normAutofit/>
          </a:bodyPr>
          <a:lstStyle>
            <a:lvl1pPr marL="0" indent="0">
              <a:buNone/>
              <a:defRPr lang="en-US"/>
            </a:lvl1pPr>
          </a:lstStyle>
          <a:p>
            <a:pPr lvl="0"/>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8621935" y="2889848"/>
            <a:ext cx="3052570" cy="343475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Footer Placeholder 17">
            <a:extLst>
              <a:ext uri="{FF2B5EF4-FFF2-40B4-BE49-F238E27FC236}">
                <a16:creationId xmlns:a16="http://schemas.microsoft.com/office/drawing/2014/main" id="{5C6323EE-3C7E-2716-8BD0-C89545F04FC6}"/>
              </a:ext>
            </a:extLst>
          </p:cNvPr>
          <p:cNvSpPr>
            <a:spLocks noGrp="1"/>
          </p:cNvSpPr>
          <p:nvPr>
            <p:ph type="ftr" sz="quarter" idx="15"/>
          </p:nvPr>
        </p:nvSpPr>
        <p:spPr/>
        <p:txBody>
          <a:bodyPr/>
          <a:lstStyle/>
          <a:p>
            <a:r>
              <a:rPr lang="en-US"/>
              <a:t>Sample Footer Text</a:t>
            </a:r>
          </a:p>
        </p:txBody>
      </p:sp>
      <p:sp>
        <p:nvSpPr>
          <p:cNvPr id="17" name="Date Placeholder 16">
            <a:extLst>
              <a:ext uri="{FF2B5EF4-FFF2-40B4-BE49-F238E27FC236}">
                <a16:creationId xmlns:a16="http://schemas.microsoft.com/office/drawing/2014/main" id="{F01E841F-9F6D-0E74-84D5-4BA2AF78F5C2}"/>
              </a:ext>
            </a:extLst>
          </p:cNvPr>
          <p:cNvSpPr>
            <a:spLocks noGrp="1"/>
          </p:cNvSpPr>
          <p:nvPr>
            <p:ph type="dt" sz="half" idx="14"/>
          </p:nvPr>
        </p:nvSpPr>
        <p:spPr/>
        <p:txBody>
          <a:bodyPr/>
          <a:lstStyle/>
          <a:p>
            <a:fld id="{0672E3CE-9562-4779-875D-570AC5656D0F}" type="datetime1">
              <a:rPr lang="en-US" smtClean="0"/>
              <a:t>10/20/2025</a:t>
            </a:fld>
            <a:endParaRPr lang="en-US"/>
          </a:p>
        </p:txBody>
      </p:sp>
      <p:sp>
        <p:nvSpPr>
          <p:cNvPr id="19" name="Slide Number Placeholder 18">
            <a:extLst>
              <a:ext uri="{FF2B5EF4-FFF2-40B4-BE49-F238E27FC236}">
                <a16:creationId xmlns:a16="http://schemas.microsoft.com/office/drawing/2014/main" id="{ACE2DCFD-EFAB-71DF-776D-014822C0ABEC}"/>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2CFBB608-C785-A34D-1B6D-96361A676495}"/>
              </a:ext>
            </a:extLst>
          </p:cNvPr>
          <p:cNvCxnSpPr>
            <a:cxnSpLocks/>
          </p:cNvCxnSpPr>
          <p:nvPr/>
        </p:nvCxnSpPr>
        <p:spPr>
          <a:xfrm>
            <a:off x="8727541" y="533400"/>
            <a:ext cx="293106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914126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with Picture 10">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401" y="691866"/>
            <a:ext cx="3448141" cy="2247273"/>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C4C6F3D6-B9C8-D66A-B29A-CE5D5FBDE500}"/>
              </a:ext>
            </a:extLst>
          </p:cNvPr>
          <p:cNvSpPr>
            <a:spLocks noGrp="1"/>
          </p:cNvSpPr>
          <p:nvPr>
            <p:ph type="pic" sz="quarter" idx="13" hasCustomPrompt="1"/>
          </p:nvPr>
        </p:nvSpPr>
        <p:spPr>
          <a:xfrm>
            <a:off x="4419600" y="530353"/>
            <a:ext cx="7239000" cy="4019112"/>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05470" y="4735286"/>
            <a:ext cx="7239000" cy="142487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BF4D8B86-78FA-4747-9401-2399B1893341}"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4A0C081E-1CAD-8E64-5453-4CC21A0A90FD}"/>
              </a:ext>
            </a:extLst>
          </p:cNvPr>
          <p:cNvCxnSpPr>
            <a:cxnSpLocks/>
          </p:cNvCxnSpPr>
          <p:nvPr/>
        </p:nvCxnSpPr>
        <p:spPr>
          <a:xfrm>
            <a:off x="530274" y="530352"/>
            <a:ext cx="3354124"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3400" y="6326367"/>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7441157"/>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with Picture 1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756" y="691866"/>
            <a:ext cx="3540062" cy="2247273"/>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C4C6F3D6-B9C8-D66A-B29A-CE5D5FBDE500}"/>
              </a:ext>
            </a:extLst>
          </p:cNvPr>
          <p:cNvSpPr>
            <a:spLocks noGrp="1"/>
          </p:cNvSpPr>
          <p:nvPr>
            <p:ph type="pic" sz="quarter" idx="13" hasCustomPrompt="1"/>
          </p:nvPr>
        </p:nvSpPr>
        <p:spPr>
          <a:xfrm>
            <a:off x="4419600" y="533400"/>
            <a:ext cx="7239000" cy="3157452"/>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19600" y="3933645"/>
            <a:ext cx="7261323" cy="2382111"/>
          </a:xfrm>
        </p:spPr>
        <p:txBody>
          <a:bodyPr/>
          <a:lstStyle>
            <a:lvl1pPr marL="0" indent="0">
              <a:buFont typeface="Arial" panose="020B0604020202020204" pitchFamily="34" charset="0"/>
              <a:buNone/>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5ECC63D-CDB3-4317-A945-BF72F7BF98EB}"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4A0C081E-1CAD-8E64-5453-4CC21A0A90FD}"/>
              </a:ext>
            </a:extLst>
          </p:cNvPr>
          <p:cNvCxnSpPr>
            <a:cxnSpLocks/>
          </p:cNvCxnSpPr>
          <p:nvPr/>
        </p:nvCxnSpPr>
        <p:spPr>
          <a:xfrm>
            <a:off x="533400" y="530352"/>
            <a:ext cx="33528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3400" y="6324542"/>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F4D8D45-8224-ED36-94DF-FAE863F412D1}"/>
              </a:ext>
            </a:extLst>
          </p:cNvPr>
          <p:cNvCxnSpPr>
            <a:cxnSpLocks/>
          </p:cNvCxnSpPr>
          <p:nvPr/>
        </p:nvCxnSpPr>
        <p:spPr>
          <a:xfrm>
            <a:off x="5013762" y="1892587"/>
            <a:ext cx="654409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00165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with Picture 2">
    <p:bg>
      <p:bgRef idx="1001">
        <a:schemeClr val="bg1"/>
      </p:bgRef>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AAFFBF3-C898-85FC-D25A-592E29515C23}"/>
              </a:ext>
            </a:extLst>
          </p:cNvPr>
          <p:cNvSpPr>
            <a:spLocks noGrp="1"/>
          </p:cNvSpPr>
          <p:nvPr>
            <p:ph type="pic" sz="quarter" idx="13" hasCustomPrompt="1"/>
          </p:nvPr>
        </p:nvSpPr>
        <p:spPr>
          <a:xfrm>
            <a:off x="0" y="0"/>
            <a:ext cx="12192000" cy="6858000"/>
          </a:xfrm>
          <a:custGeom>
            <a:avLst/>
            <a:gdLst>
              <a:gd name="connsiteX0" fmla="*/ 510023 w 12192000"/>
              <a:gd name="connsiteY0" fmla="*/ 505353 h 6858000"/>
              <a:gd name="connsiteX1" fmla="*/ 510023 w 12192000"/>
              <a:gd name="connsiteY1" fmla="*/ 6352647 h 6858000"/>
              <a:gd name="connsiteX2" fmla="*/ 5415398 w 12192000"/>
              <a:gd name="connsiteY2" fmla="*/ 6352647 h 6858000"/>
              <a:gd name="connsiteX3" fmla="*/ 5415398 w 12192000"/>
              <a:gd name="connsiteY3" fmla="*/ 50535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10023" y="505353"/>
                </a:moveTo>
                <a:lnTo>
                  <a:pt x="510023" y="6352647"/>
                </a:lnTo>
                <a:lnTo>
                  <a:pt x="5415398" y="6352647"/>
                </a:lnTo>
                <a:lnTo>
                  <a:pt x="5415398" y="505353"/>
                </a:lnTo>
                <a:close/>
                <a:moveTo>
                  <a:pt x="0" y="0"/>
                </a:moveTo>
                <a:lnTo>
                  <a:pt x="12192000" y="0"/>
                </a:lnTo>
                <a:lnTo>
                  <a:pt x="12192000" y="6858000"/>
                </a:lnTo>
                <a:lnTo>
                  <a:pt x="0" y="6858000"/>
                </a:lnTo>
                <a:close/>
              </a:path>
            </a:pathLst>
          </a:custGeom>
          <a:blipFill>
            <a:blip r:embed="rId2">
              <a:alphaModFix amt="70000"/>
            </a:blip>
            <a:stretch>
              <a:fillRect/>
            </a:stretch>
          </a:blipFill>
          <a:effectLst>
            <a:innerShdw blurRad="215900" dist="25400" dir="13500000">
              <a:prstClr val="black">
                <a:alpha val="15000"/>
              </a:prstClr>
            </a:innerShdw>
          </a:effectLst>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839297" y="1136691"/>
            <a:ext cx="4135970" cy="3038878"/>
          </a:xfrm>
        </p:spPr>
        <p:txBody>
          <a:bodyPr anchor="t">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842093" y="5282217"/>
            <a:ext cx="4136599" cy="947146"/>
          </a:xfrm>
        </p:spPr>
        <p:txBody>
          <a:bodyPr anchor="t">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CEC3F3D2-CADD-A94F-6739-CCCDA6C6FA8C}"/>
              </a:ext>
            </a:extLst>
          </p:cNvPr>
          <p:cNvSpPr>
            <a:spLocks noGrp="1"/>
          </p:cNvSpPr>
          <p:nvPr>
            <p:ph type="ftr" sz="quarter" idx="11"/>
          </p:nvPr>
        </p:nvSpPr>
        <p:spPr>
          <a:xfrm>
            <a:off x="402336" y="6426091"/>
            <a:ext cx="3877552" cy="365125"/>
          </a:xfrm>
        </p:spPr>
        <p:txBody>
          <a:bodyPr/>
          <a:lstStyle>
            <a:lvl1pPr>
              <a:defRPr>
                <a:solidFill>
                  <a:schemeClr val="bg1">
                    <a:alpha val="60000"/>
                  </a:schemeClr>
                </a:solidFill>
                <a:effectLst>
                  <a:outerShdw blurRad="38100" dist="38100" dir="2700000" algn="tl">
                    <a:srgbClr val="000000">
                      <a:alpha val="43137"/>
                    </a:srgbClr>
                  </a:outerShdw>
                </a:effectLst>
              </a:defRPr>
            </a:lvl1pPr>
          </a:lstStyle>
          <a:p>
            <a:r>
              <a:rPr lang="en-US"/>
              <a:t>Sample Footer Text</a:t>
            </a:r>
          </a:p>
        </p:txBody>
      </p:sp>
      <p:sp>
        <p:nvSpPr>
          <p:cNvPr id="4" name="Date Placeholder 3">
            <a:extLst>
              <a:ext uri="{FF2B5EF4-FFF2-40B4-BE49-F238E27FC236}">
                <a16:creationId xmlns:a16="http://schemas.microsoft.com/office/drawing/2014/main" id="{40CC541E-3AF5-9564-CE04-E4B86459DBE0}"/>
              </a:ext>
            </a:extLst>
          </p:cNvPr>
          <p:cNvSpPr>
            <a:spLocks noGrp="1"/>
          </p:cNvSpPr>
          <p:nvPr>
            <p:ph type="dt" sz="half" idx="10"/>
          </p:nvPr>
        </p:nvSpPr>
        <p:spPr/>
        <p:txBody>
          <a:bodyPr/>
          <a:lstStyle>
            <a:lvl1pPr>
              <a:defRPr>
                <a:solidFill>
                  <a:schemeClr val="bg1">
                    <a:alpha val="60000"/>
                  </a:schemeClr>
                </a:solidFill>
                <a:effectLst>
                  <a:outerShdw blurRad="38100" dist="38100" dir="2700000" algn="tl">
                    <a:srgbClr val="000000">
                      <a:alpha val="43137"/>
                    </a:srgbClr>
                  </a:outerShdw>
                </a:effectLst>
              </a:defRPr>
            </a:lvl1pPr>
          </a:lstStyle>
          <a:p>
            <a:fld id="{AAD51419-3F0D-4A1E-BC8B-A018756B4625}" type="datetime1">
              <a:rPr lang="en-US" smtClean="0"/>
              <a:t>10/20/2025</a:t>
            </a:fld>
            <a:endParaRPr lang="en-US"/>
          </a:p>
        </p:txBody>
      </p:sp>
      <p:sp>
        <p:nvSpPr>
          <p:cNvPr id="6" name="Slide Number Placeholder 5">
            <a:extLst>
              <a:ext uri="{FF2B5EF4-FFF2-40B4-BE49-F238E27FC236}">
                <a16:creationId xmlns:a16="http://schemas.microsoft.com/office/drawing/2014/main" id="{C3C772A7-7F28-0EB0-D243-BCC6917DADA2}"/>
              </a:ext>
            </a:extLst>
          </p:cNvPr>
          <p:cNvSpPr>
            <a:spLocks noGrp="1"/>
          </p:cNvSpPr>
          <p:nvPr>
            <p:ph type="sldNum" sz="quarter" idx="12"/>
          </p:nvPr>
        </p:nvSpPr>
        <p:spPr/>
        <p:txBody>
          <a:bodyPr/>
          <a:lstStyle>
            <a:lvl1pPr>
              <a:defRPr>
                <a:solidFill>
                  <a:schemeClr val="bg1">
                    <a:alpha val="60000"/>
                  </a:schemeClr>
                </a:solidFill>
                <a:effectLst>
                  <a:outerShdw blurRad="38100" dist="38100" dir="2700000" algn="tl">
                    <a:srgbClr val="000000">
                      <a:alpha val="43137"/>
                    </a:srgbClr>
                  </a:outerShdw>
                </a:effectLst>
              </a:defRPr>
            </a:lvl1p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280C4FA-D5DF-A52F-5EBC-E1A231F643A5}"/>
              </a:ext>
            </a:extLst>
          </p:cNvPr>
          <p:cNvCxnSpPr>
            <a:cxnSpLocks/>
          </p:cNvCxnSpPr>
          <p:nvPr/>
        </p:nvCxnSpPr>
        <p:spPr>
          <a:xfrm>
            <a:off x="944438" y="5162641"/>
            <a:ext cx="403082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2BEF2C1-7030-5074-0586-5EBAF7D59A33}"/>
              </a:ext>
            </a:extLst>
          </p:cNvPr>
          <p:cNvCxnSpPr>
            <a:cxnSpLocks/>
          </p:cNvCxnSpPr>
          <p:nvPr/>
        </p:nvCxnSpPr>
        <p:spPr>
          <a:xfrm>
            <a:off x="944438" y="904533"/>
            <a:ext cx="4036971" cy="0"/>
          </a:xfrm>
          <a:prstGeom prst="line">
            <a:avLst/>
          </a:prstGeom>
          <a:ln w="4445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6318391"/>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with Picture 1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399" y="4829695"/>
            <a:ext cx="4289051" cy="1413164"/>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400" y="533400"/>
            <a:ext cx="11125200" cy="4013885"/>
          </a:xfrm>
          <a:blipFill>
            <a:blip r:embed="rId2">
              <a:alphaModFix amt="70000"/>
            </a:blip>
            <a:stretch>
              <a:fillRect/>
            </a:stretch>
          </a:blipFill>
          <a:effectLst>
            <a:outerShdw blurRad="177800" dir="14400000" sx="98000" sy="98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434857" y="6426091"/>
            <a:ext cx="4289051" cy="365125"/>
          </a:xfrm>
        </p:spPr>
        <p:txBody>
          <a:bodyPr/>
          <a:lstStyle/>
          <a:p>
            <a:r>
              <a:rPr lang="en-US" dirty="0"/>
              <a:t>Sample Footer Text</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103779" y="4829695"/>
            <a:ext cx="6554822" cy="1529541"/>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F1B6FEA0-B839-4598-B2DD-445068A8396C}"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215023855"/>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with Picture 1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100" y="3910560"/>
            <a:ext cx="3472256" cy="2017604"/>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399" y="533400"/>
            <a:ext cx="11125201" cy="3109082"/>
          </a:xfrm>
          <a:blipFill>
            <a:blip r:embed="rId2">
              <a:alphaModFix amt="70000"/>
            </a:blip>
            <a:stretch>
              <a:fillRect/>
            </a:stretch>
          </a:blipFill>
          <a:effectLst>
            <a:outerShdw blurRad="177800" dir="14400000" sx="98000" sy="98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19600" y="3912655"/>
            <a:ext cx="7239000" cy="2407394"/>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BF024032-45C2-4C36-A7D1-3A3BD65AF0CF}"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554995654"/>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with Picture 1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099" y="700185"/>
            <a:ext cx="3473587" cy="181536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19601" y="702280"/>
            <a:ext cx="7239000" cy="224092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400" y="3205927"/>
            <a:ext cx="11125200" cy="3118670"/>
          </a:xfrm>
          <a:blipFill>
            <a:blip r:embed="rId2">
              <a:alphaModFix amt="70000"/>
            </a:blip>
            <a:stretch>
              <a:fillRect/>
            </a:stretch>
          </a:blipFill>
          <a:effectLst>
            <a:outerShdw blurRad="177800" dir="14400000" sx="97000" sy="97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70D67178-055F-49DC-969F-AB374B7A5758}"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A9BF7A8-7F92-8C69-89EE-92496D80C1C2}"/>
              </a:ext>
            </a:extLst>
          </p:cNvPr>
          <p:cNvCxnSpPr>
            <a:cxnSpLocks/>
          </p:cNvCxnSpPr>
          <p:nvPr/>
        </p:nvCxnSpPr>
        <p:spPr>
          <a:xfrm>
            <a:off x="533400" y="533400"/>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9932558"/>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with Picture 1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100" y="365760"/>
            <a:ext cx="11243982" cy="914400"/>
          </a:xfrm>
        </p:spPr>
        <p:txBody>
          <a:bodyPr anchor="b"/>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9A161C3-930A-50CE-D3B8-C1429E6F2422}"/>
              </a:ext>
            </a:extLst>
          </p:cNvPr>
          <p:cNvSpPr>
            <a:spLocks noGrp="1"/>
          </p:cNvSpPr>
          <p:nvPr>
            <p:ph type="pic" sz="quarter" idx="13" hasCustomPrompt="1"/>
          </p:nvPr>
        </p:nvSpPr>
        <p:spPr>
          <a:xfrm>
            <a:off x="530352" y="1720219"/>
            <a:ext cx="6022848" cy="4604382"/>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7101260" y="1623629"/>
            <a:ext cx="4557340" cy="47062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8BAA5E08-9FB8-6BC2-0794-A92E1336B939}"/>
              </a:ext>
            </a:extLst>
          </p:cNvPr>
          <p:cNvSpPr>
            <a:spLocks noGrp="1"/>
          </p:cNvSpPr>
          <p:nvPr>
            <p:ph type="ftr" sz="quarter" idx="15"/>
          </p:nvPr>
        </p:nvSpPr>
        <p:spPr/>
        <p:txBody>
          <a:bodyPr/>
          <a:lstStyle/>
          <a:p>
            <a:r>
              <a:rPr lang="en-US" dirty="0"/>
              <a:t>Sample Footer Text</a:t>
            </a:r>
          </a:p>
        </p:txBody>
      </p:sp>
      <p:sp>
        <p:nvSpPr>
          <p:cNvPr id="8" name="Date Placeholder 7">
            <a:extLst>
              <a:ext uri="{FF2B5EF4-FFF2-40B4-BE49-F238E27FC236}">
                <a16:creationId xmlns:a16="http://schemas.microsoft.com/office/drawing/2014/main" id="{17819C0A-5C58-B9A1-EDD9-43A971A8DE10}"/>
              </a:ext>
            </a:extLst>
          </p:cNvPr>
          <p:cNvSpPr>
            <a:spLocks noGrp="1"/>
          </p:cNvSpPr>
          <p:nvPr>
            <p:ph type="dt" sz="half" idx="14"/>
          </p:nvPr>
        </p:nvSpPr>
        <p:spPr/>
        <p:txBody>
          <a:bodyPr/>
          <a:lstStyle/>
          <a:p>
            <a:fld id="{85436D6D-18C4-497A-81D8-87B6E0BF7395}" type="datetime1">
              <a:rPr lang="en-US" smtClean="0"/>
              <a:t>10/20/2025</a:t>
            </a:fld>
            <a:endParaRPr lang="en-US"/>
          </a:p>
        </p:txBody>
      </p:sp>
      <p:sp>
        <p:nvSpPr>
          <p:cNvPr id="11" name="Slide Number Placeholder 10">
            <a:extLst>
              <a:ext uri="{FF2B5EF4-FFF2-40B4-BE49-F238E27FC236}">
                <a16:creationId xmlns:a16="http://schemas.microsoft.com/office/drawing/2014/main" id="{EC8A4CD6-C6D7-317B-80FA-CA83089B05F6}"/>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89C51D6-8120-DE83-0A77-B4C479640664}"/>
              </a:ext>
            </a:extLst>
          </p:cNvPr>
          <p:cNvCxnSpPr>
            <a:cxnSpLocks/>
          </p:cNvCxnSpPr>
          <p:nvPr/>
        </p:nvCxnSpPr>
        <p:spPr>
          <a:xfrm>
            <a:off x="530352" y="1353312"/>
            <a:ext cx="11141874"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7224409"/>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755" y="691867"/>
            <a:ext cx="4067721" cy="1559555"/>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400" y="2521819"/>
            <a:ext cx="3886200" cy="3802781"/>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960685" y="694944"/>
            <a:ext cx="6705600" cy="5629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434857" y="6426091"/>
            <a:ext cx="3984743" cy="365125"/>
          </a:xfrm>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1CE585B-D50B-46C7-90D5-F8C248FB96B3}"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97141224"/>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with Picture 17">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100" y="4295957"/>
            <a:ext cx="4000501" cy="1889558"/>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C4C6F3D6-B9C8-D66A-B29A-CE5D5FBDE500}"/>
              </a:ext>
            </a:extLst>
          </p:cNvPr>
          <p:cNvSpPr>
            <a:spLocks noGrp="1"/>
          </p:cNvSpPr>
          <p:nvPr>
            <p:ph type="pic" sz="quarter" idx="13" hasCustomPrompt="1"/>
          </p:nvPr>
        </p:nvSpPr>
        <p:spPr>
          <a:xfrm>
            <a:off x="533400" y="531891"/>
            <a:ext cx="3886202" cy="3603594"/>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953001" y="694944"/>
            <a:ext cx="6705599" cy="55067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2354F31B-6E0C-9ACF-A3B4-2BE5DD2D21D0}"/>
              </a:ext>
            </a:extLst>
          </p:cNvPr>
          <p:cNvSpPr>
            <a:spLocks noGrp="1"/>
          </p:cNvSpPr>
          <p:nvPr>
            <p:ph type="ftr" sz="quarter" idx="15"/>
          </p:nvPr>
        </p:nvSpPr>
        <p:spPr/>
        <p:txBody>
          <a:bodyPr/>
          <a:lstStyle/>
          <a:p>
            <a:r>
              <a:rPr lang="en-US"/>
              <a:t>Sample Footer Text</a:t>
            </a:r>
          </a:p>
        </p:txBody>
      </p:sp>
      <p:sp>
        <p:nvSpPr>
          <p:cNvPr id="9" name="Date Placeholder 8">
            <a:extLst>
              <a:ext uri="{FF2B5EF4-FFF2-40B4-BE49-F238E27FC236}">
                <a16:creationId xmlns:a16="http://schemas.microsoft.com/office/drawing/2014/main" id="{1D4992A1-A620-24C8-73C6-0C53DD6F3868}"/>
              </a:ext>
            </a:extLst>
          </p:cNvPr>
          <p:cNvSpPr>
            <a:spLocks noGrp="1"/>
          </p:cNvSpPr>
          <p:nvPr>
            <p:ph type="dt" sz="half" idx="14"/>
          </p:nvPr>
        </p:nvSpPr>
        <p:spPr/>
        <p:txBody>
          <a:bodyPr/>
          <a:lstStyle/>
          <a:p>
            <a:fld id="{BFA9687D-6191-4AD9-82A2-1B737232915B}" type="datetime1">
              <a:rPr lang="en-US" smtClean="0"/>
              <a:t>10/20/2025</a:t>
            </a:fld>
            <a:endParaRPr lang="en-US"/>
          </a:p>
        </p:txBody>
      </p:sp>
      <p:sp>
        <p:nvSpPr>
          <p:cNvPr id="12" name="Slide Number Placeholder 11">
            <a:extLst>
              <a:ext uri="{FF2B5EF4-FFF2-40B4-BE49-F238E27FC236}">
                <a16:creationId xmlns:a16="http://schemas.microsoft.com/office/drawing/2014/main" id="{F2384E85-ACDE-270D-7478-1B88F47F14A5}"/>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4953001" y="531891"/>
            <a:ext cx="670559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3399" y="6324600"/>
            <a:ext cx="1112520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4552547"/>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Number Lar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12889" y="5074607"/>
            <a:ext cx="11166223" cy="1068234"/>
          </a:xfrm>
        </p:spPr>
        <p:txBody>
          <a:bodyPr anchor="ctr">
            <a:normAutofit/>
          </a:bodyPr>
          <a:lstStyle>
            <a:lvl1pPr algn="ctr">
              <a:defRPr sz="2800">
                <a:solidFill>
                  <a:schemeClr val="tx1"/>
                </a:solidFill>
                <a:latin typeface="+mj-lt"/>
              </a:defRPr>
            </a:lvl1pPr>
          </a:lstStyle>
          <a:p>
            <a:r>
              <a:rPr lang="en-US" dirty="0"/>
              <a:t>Click to Edit Text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516419" y="495833"/>
            <a:ext cx="11159163" cy="4245996"/>
          </a:xfrm>
        </p:spPr>
        <p:txBody>
          <a:bodyPr anchor="ctr">
            <a:normAutofit/>
          </a:bodyPr>
          <a:lstStyle>
            <a:lvl1pPr marL="0" indent="0" algn="ctr">
              <a:lnSpc>
                <a:spcPct val="90000"/>
              </a:lnSpc>
              <a:buNone/>
              <a:defRPr sz="32000" cap="none" baseline="0">
                <a:solidFill>
                  <a:schemeClr val="accent1"/>
                </a:solidFill>
                <a:latin typeface="+mj-lt"/>
              </a:defRPr>
            </a:lvl1pPr>
            <a:lvl2pPr marL="228600" indent="0" algn="ctr">
              <a:lnSpc>
                <a:spcPct val="110000"/>
              </a:lnSpc>
              <a:buNone/>
              <a:defRPr sz="2400" cap="none" baseline="0">
                <a:solidFill>
                  <a:schemeClr val="tx1"/>
                </a:solidFill>
                <a:latin typeface="+mj-lt"/>
              </a:defRPr>
            </a:lvl2pPr>
            <a:lvl3pPr marL="457200" indent="0" algn="ctr">
              <a:lnSpc>
                <a:spcPct val="110000"/>
              </a:lnSpc>
              <a:buNone/>
              <a:defRPr sz="2000" cap="none" baseline="0">
                <a:solidFill>
                  <a:schemeClr val="tx1"/>
                </a:solidFill>
                <a:latin typeface="+mj-lt"/>
              </a:defRPr>
            </a:lvl3pPr>
            <a:lvl4pPr marL="685800" indent="0" algn="ctr">
              <a:lnSpc>
                <a:spcPct val="110000"/>
              </a:lnSpc>
              <a:buNone/>
              <a:defRPr sz="1800" cap="none" baseline="0">
                <a:solidFill>
                  <a:schemeClr val="tx1"/>
                </a:solidFill>
                <a:latin typeface="+mj-lt"/>
              </a:defRPr>
            </a:lvl4pPr>
            <a:lvl5pPr marL="914400" indent="0" algn="ctr">
              <a:lnSpc>
                <a:spcPct val="110000"/>
              </a:lnSpc>
              <a:buNone/>
              <a:defRPr sz="1600" cap="none" baseline="0">
                <a:solidFill>
                  <a:schemeClr val="tx1"/>
                </a:solidFill>
                <a:latin typeface="+mj-lt"/>
              </a:defRPr>
            </a:lvl5pPr>
          </a:lstStyle>
          <a:p>
            <a:pPr lvl="0"/>
            <a:r>
              <a:rPr lang="en-US" dirty="0"/>
              <a:t>##%</a:t>
            </a:r>
          </a:p>
        </p:txBody>
      </p:sp>
      <p:sp>
        <p:nvSpPr>
          <p:cNvPr id="13" name="Footer Placeholder 12">
            <a:extLst>
              <a:ext uri="{FF2B5EF4-FFF2-40B4-BE49-F238E27FC236}">
                <a16:creationId xmlns:a16="http://schemas.microsoft.com/office/drawing/2014/main" id="{FADD3D14-222C-BA8A-E4C0-8637820CBAB1}"/>
              </a:ext>
            </a:extLst>
          </p:cNvPr>
          <p:cNvSpPr>
            <a:spLocks noGrp="1"/>
          </p:cNvSpPr>
          <p:nvPr>
            <p:ph type="ftr" sz="quarter" idx="15"/>
          </p:nvPr>
        </p:nvSpPr>
        <p:spPr/>
        <p:txBody>
          <a:bodyPr/>
          <a:lstStyle/>
          <a:p>
            <a:r>
              <a:rPr lang="en-US"/>
              <a:t>Sample Footer Text</a:t>
            </a:r>
          </a:p>
        </p:txBody>
      </p:sp>
      <p:sp>
        <p:nvSpPr>
          <p:cNvPr id="12" name="Date Placeholder 11">
            <a:extLst>
              <a:ext uri="{FF2B5EF4-FFF2-40B4-BE49-F238E27FC236}">
                <a16:creationId xmlns:a16="http://schemas.microsoft.com/office/drawing/2014/main" id="{7FEF00E3-D3E5-F5AF-F035-66A1547A0630}"/>
              </a:ext>
            </a:extLst>
          </p:cNvPr>
          <p:cNvSpPr>
            <a:spLocks noGrp="1"/>
          </p:cNvSpPr>
          <p:nvPr>
            <p:ph type="dt" sz="half" idx="14"/>
          </p:nvPr>
        </p:nvSpPr>
        <p:spPr/>
        <p:txBody>
          <a:bodyPr/>
          <a:lstStyle/>
          <a:p>
            <a:fld id="{5F2E741A-92DD-45DF-8212-2D8EB227508B}" type="datetime1">
              <a:rPr lang="en-US" smtClean="0"/>
              <a:t>10/20/2025</a:t>
            </a:fld>
            <a:endParaRPr lang="en-US"/>
          </a:p>
        </p:txBody>
      </p:sp>
      <p:sp>
        <p:nvSpPr>
          <p:cNvPr id="14" name="Slide Number Placeholder 13">
            <a:extLst>
              <a:ext uri="{FF2B5EF4-FFF2-40B4-BE49-F238E27FC236}">
                <a16:creationId xmlns:a16="http://schemas.microsoft.com/office/drawing/2014/main" id="{37222D35-3F63-3753-6F10-57879AFE3C59}"/>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96998540-FFAB-625C-C2E6-DC04B074A2C4}"/>
              </a:ext>
            </a:extLst>
          </p:cNvPr>
          <p:cNvCxnSpPr>
            <a:cxnSpLocks/>
          </p:cNvCxnSpPr>
          <p:nvPr/>
        </p:nvCxnSpPr>
        <p:spPr>
          <a:xfrm>
            <a:off x="530352" y="4839664"/>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FE9B0A1-4C47-68AF-0383-4819E2242D4E}"/>
              </a:ext>
            </a:extLst>
          </p:cNvPr>
          <p:cNvCxnSpPr>
            <a:cxnSpLocks/>
          </p:cNvCxnSpPr>
          <p:nvPr/>
        </p:nvCxnSpPr>
        <p:spPr>
          <a:xfrm>
            <a:off x="530352"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0275088"/>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Number Large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12889" y="5074607"/>
            <a:ext cx="11166223" cy="1068234"/>
          </a:xfrm>
        </p:spPr>
        <p:txBody>
          <a:bodyPr anchor="ctr">
            <a:normAutofit/>
          </a:bodyPr>
          <a:lstStyle>
            <a:lvl1pPr algn="ctr">
              <a:defRPr sz="2800">
                <a:solidFill>
                  <a:schemeClr val="tx1"/>
                </a:solidFill>
                <a:latin typeface="+mj-lt"/>
              </a:defRPr>
            </a:lvl1pPr>
          </a:lstStyle>
          <a:p>
            <a:r>
              <a:rPr lang="en-US" dirty="0"/>
              <a:t>Click to Edit Text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516419" y="684675"/>
            <a:ext cx="11159163" cy="4229674"/>
          </a:xfrm>
        </p:spPr>
        <p:txBody>
          <a:bodyPr anchor="ctr">
            <a:normAutofit/>
          </a:bodyPr>
          <a:lstStyle>
            <a:lvl1pPr marL="0" indent="0" algn="ctr">
              <a:lnSpc>
                <a:spcPct val="90000"/>
              </a:lnSpc>
              <a:buNone/>
              <a:defRPr sz="32000" cap="none" baseline="0">
                <a:solidFill>
                  <a:schemeClr val="tx1"/>
                </a:solidFill>
                <a:latin typeface="+mj-lt"/>
              </a:defRPr>
            </a:lvl1pPr>
            <a:lvl2pPr marL="228600" indent="0" algn="ctr">
              <a:lnSpc>
                <a:spcPct val="110000"/>
              </a:lnSpc>
              <a:buNone/>
              <a:defRPr sz="2400" cap="none" baseline="0">
                <a:solidFill>
                  <a:schemeClr val="tx1"/>
                </a:solidFill>
                <a:latin typeface="+mj-lt"/>
              </a:defRPr>
            </a:lvl2pPr>
            <a:lvl3pPr marL="457200" indent="0" algn="ctr">
              <a:lnSpc>
                <a:spcPct val="110000"/>
              </a:lnSpc>
              <a:buNone/>
              <a:defRPr sz="2000" cap="none" baseline="0">
                <a:solidFill>
                  <a:schemeClr val="tx1"/>
                </a:solidFill>
                <a:latin typeface="+mj-lt"/>
              </a:defRPr>
            </a:lvl3pPr>
            <a:lvl4pPr marL="685800" indent="0" algn="ctr">
              <a:lnSpc>
                <a:spcPct val="110000"/>
              </a:lnSpc>
              <a:buNone/>
              <a:defRPr sz="1800" cap="none" baseline="0">
                <a:solidFill>
                  <a:schemeClr val="tx1"/>
                </a:solidFill>
                <a:latin typeface="+mj-lt"/>
              </a:defRPr>
            </a:lvl4pPr>
            <a:lvl5pPr marL="914400" indent="0" algn="ctr">
              <a:lnSpc>
                <a:spcPct val="110000"/>
              </a:lnSpc>
              <a:buNone/>
              <a:defRPr sz="1600" cap="none" baseline="0">
                <a:solidFill>
                  <a:schemeClr val="tx1"/>
                </a:solidFill>
                <a:latin typeface="+mj-lt"/>
              </a:defRPr>
            </a:lvl5pPr>
          </a:lstStyle>
          <a:p>
            <a:pPr lvl="0"/>
            <a:r>
              <a:rPr lang="en-US" dirty="0"/>
              <a:t>##%</a:t>
            </a:r>
          </a:p>
        </p:txBody>
      </p:sp>
      <p:sp>
        <p:nvSpPr>
          <p:cNvPr id="10" name="Footer Placeholder 9">
            <a:extLst>
              <a:ext uri="{FF2B5EF4-FFF2-40B4-BE49-F238E27FC236}">
                <a16:creationId xmlns:a16="http://schemas.microsoft.com/office/drawing/2014/main" id="{897B8847-6473-457E-E96C-6389E70595B5}"/>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9" name="Date Placeholder 8">
            <a:extLst>
              <a:ext uri="{FF2B5EF4-FFF2-40B4-BE49-F238E27FC236}">
                <a16:creationId xmlns:a16="http://schemas.microsoft.com/office/drawing/2014/main" id="{397385FA-3FF0-FCCA-55E3-8E053BA2CA47}"/>
              </a:ext>
            </a:extLst>
          </p:cNvPr>
          <p:cNvSpPr>
            <a:spLocks noGrp="1"/>
          </p:cNvSpPr>
          <p:nvPr>
            <p:ph type="dt" sz="half" idx="14"/>
          </p:nvPr>
        </p:nvSpPr>
        <p:spPr/>
        <p:txBody>
          <a:bodyPr/>
          <a:lstStyle>
            <a:lvl1pPr>
              <a:defRPr>
                <a:solidFill>
                  <a:schemeClr val="tx1"/>
                </a:solidFill>
              </a:defRPr>
            </a:lvl1pPr>
          </a:lstStyle>
          <a:p>
            <a:fld id="{613F8E84-C221-42E2-A88F-FC6CBC7F05E7}" type="datetime1">
              <a:rPr lang="en-US" smtClean="0"/>
              <a:t>10/20/2025</a:t>
            </a:fld>
            <a:endParaRPr lang="en-US"/>
          </a:p>
        </p:txBody>
      </p:sp>
      <p:sp>
        <p:nvSpPr>
          <p:cNvPr id="11" name="Slide Number Placeholder 10">
            <a:extLst>
              <a:ext uri="{FF2B5EF4-FFF2-40B4-BE49-F238E27FC236}">
                <a16:creationId xmlns:a16="http://schemas.microsoft.com/office/drawing/2014/main" id="{E72B5E7B-6D54-E7B9-4307-C655E0BCABB3}"/>
              </a:ext>
            </a:extLst>
          </p:cNvPr>
          <p:cNvSpPr>
            <a:spLocks noGrp="1"/>
          </p:cNvSpPr>
          <p:nvPr>
            <p:ph type="sldNum" sz="quarter" idx="16"/>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96998540-FFAB-625C-C2E6-DC04B074A2C4}"/>
              </a:ext>
            </a:extLst>
          </p:cNvPr>
          <p:cNvCxnSpPr>
            <a:cxnSpLocks/>
          </p:cNvCxnSpPr>
          <p:nvPr/>
        </p:nvCxnSpPr>
        <p:spPr>
          <a:xfrm>
            <a:off x="530352" y="4839664"/>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FE9B0A1-4C47-68AF-0383-4819E2242D4E}"/>
              </a:ext>
            </a:extLst>
          </p:cNvPr>
          <p:cNvCxnSpPr>
            <a:cxnSpLocks/>
          </p:cNvCxnSpPr>
          <p:nvPr/>
        </p:nvCxnSpPr>
        <p:spPr>
          <a:xfrm>
            <a:off x="530352" y="6328597"/>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3081056"/>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Number Larg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8371577" y="1673353"/>
            <a:ext cx="3287023" cy="3510898"/>
          </a:xfrm>
        </p:spPr>
        <p:txBody>
          <a:bodyPr vert="horz" lIns="91440" tIns="45720" rIns="91440" bIns="45720" rtlCol="0" anchor="ctr">
            <a:normAutofit/>
          </a:bodyPr>
          <a:lstStyle>
            <a:lvl1pPr>
              <a:lnSpc>
                <a:spcPct val="110000"/>
              </a:lnSpc>
              <a:defRPr lang="en-US" sz="2800" cap="none" baseline="0" dirty="0">
                <a:latin typeface="+mn-lt"/>
              </a:defRPr>
            </a:lvl1pPr>
          </a:lstStyle>
          <a:p>
            <a:pPr lvl="0"/>
            <a:r>
              <a:rPr lang="en-US" dirty="0"/>
              <a:t>Click to edit text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365759" y="1328272"/>
            <a:ext cx="7445950" cy="4169651"/>
          </a:xfrm>
        </p:spPr>
        <p:txBody>
          <a:bodyPr anchor="ctr">
            <a:normAutofit/>
          </a:bodyPr>
          <a:lstStyle>
            <a:lvl1pPr marL="0" indent="0" algn="ctr">
              <a:lnSpc>
                <a:spcPct val="110000"/>
              </a:lnSpc>
              <a:buNone/>
              <a:defRPr sz="23700" cap="none" baseline="0">
                <a:solidFill>
                  <a:schemeClr val="accent1"/>
                </a:solidFill>
                <a:latin typeface="+mj-lt"/>
              </a:defRPr>
            </a:lvl1pPr>
            <a:lvl2pPr marL="228600" indent="0" algn="l">
              <a:lnSpc>
                <a:spcPct val="110000"/>
              </a:lnSpc>
              <a:buNone/>
              <a:defRPr sz="2400" cap="none" baseline="0">
                <a:solidFill>
                  <a:schemeClr val="bg1"/>
                </a:solidFill>
              </a:defRPr>
            </a:lvl2pPr>
            <a:lvl3pPr marL="457200" indent="0" algn="l">
              <a:lnSpc>
                <a:spcPct val="110000"/>
              </a:lnSpc>
              <a:buNone/>
              <a:defRPr sz="2000" cap="none" baseline="0">
                <a:solidFill>
                  <a:schemeClr val="bg1"/>
                </a:solidFill>
              </a:defRPr>
            </a:lvl3pPr>
            <a:lvl4pPr marL="685800" indent="0" algn="l">
              <a:lnSpc>
                <a:spcPct val="110000"/>
              </a:lnSpc>
              <a:buNone/>
              <a:defRPr sz="1800" cap="none" baseline="0">
                <a:solidFill>
                  <a:schemeClr val="bg1"/>
                </a:solidFill>
              </a:defRPr>
            </a:lvl4pPr>
            <a:lvl5pPr marL="914400" indent="0" algn="l">
              <a:lnSpc>
                <a:spcPct val="110000"/>
              </a:lnSpc>
              <a:buNone/>
              <a:defRPr sz="1600" cap="none" baseline="0">
                <a:solidFill>
                  <a:schemeClr val="bg1"/>
                </a:solidFill>
              </a:defRPr>
            </a:lvl5pPr>
          </a:lstStyle>
          <a:p>
            <a:pPr lvl="0"/>
            <a:r>
              <a:rPr lang="en-US" dirty="0"/>
              <a:t>##%</a:t>
            </a:r>
          </a:p>
        </p:txBody>
      </p:sp>
      <p:sp>
        <p:nvSpPr>
          <p:cNvPr id="11" name="Footer Placeholder 10">
            <a:extLst>
              <a:ext uri="{FF2B5EF4-FFF2-40B4-BE49-F238E27FC236}">
                <a16:creationId xmlns:a16="http://schemas.microsoft.com/office/drawing/2014/main" id="{446459C9-E9DA-926C-F0C0-5EEDE6960776}"/>
              </a:ext>
            </a:extLst>
          </p:cNvPr>
          <p:cNvSpPr>
            <a:spLocks noGrp="1"/>
          </p:cNvSpPr>
          <p:nvPr>
            <p:ph type="ftr" sz="quarter" idx="15"/>
          </p:nvPr>
        </p:nvSpPr>
        <p:spPr/>
        <p:txBody>
          <a:bodyPr/>
          <a:lstStyle/>
          <a:p>
            <a:r>
              <a:rPr lang="en-US"/>
              <a:t>Sample Footer Text</a:t>
            </a:r>
          </a:p>
        </p:txBody>
      </p:sp>
      <p:sp>
        <p:nvSpPr>
          <p:cNvPr id="8" name="Date Placeholder 7">
            <a:extLst>
              <a:ext uri="{FF2B5EF4-FFF2-40B4-BE49-F238E27FC236}">
                <a16:creationId xmlns:a16="http://schemas.microsoft.com/office/drawing/2014/main" id="{C1D02E87-8057-8AC7-6F57-2066BA1BC9B7}"/>
              </a:ext>
            </a:extLst>
          </p:cNvPr>
          <p:cNvSpPr>
            <a:spLocks noGrp="1"/>
          </p:cNvSpPr>
          <p:nvPr>
            <p:ph type="dt" sz="half" idx="14"/>
          </p:nvPr>
        </p:nvSpPr>
        <p:spPr/>
        <p:txBody>
          <a:bodyPr/>
          <a:lstStyle/>
          <a:p>
            <a:fld id="{34DFD6AF-0F92-4F71-9576-F6847C4CFE31}" type="datetime1">
              <a:rPr lang="en-US" smtClean="0"/>
              <a:t>10/20/2025</a:t>
            </a:fld>
            <a:endParaRPr lang="en-US"/>
          </a:p>
        </p:txBody>
      </p:sp>
      <p:sp>
        <p:nvSpPr>
          <p:cNvPr id="12" name="Slide Number Placeholder 11">
            <a:extLst>
              <a:ext uri="{FF2B5EF4-FFF2-40B4-BE49-F238E27FC236}">
                <a16:creationId xmlns:a16="http://schemas.microsoft.com/office/drawing/2014/main" id="{52EFA3D8-21DC-0E04-B4E7-4C502496DF9B}"/>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9" name="Straight Connector 8">
            <a:extLst>
              <a:ext uri="{FF2B5EF4-FFF2-40B4-BE49-F238E27FC236}">
                <a16:creationId xmlns:a16="http://schemas.microsoft.com/office/drawing/2014/main" id="{2426DA2D-1FAE-447C-839B-22F6F0CB343E}"/>
              </a:ext>
            </a:extLst>
          </p:cNvPr>
          <p:cNvCxnSpPr>
            <a:cxnSpLocks/>
          </p:cNvCxnSpPr>
          <p:nvPr/>
        </p:nvCxnSpPr>
        <p:spPr>
          <a:xfrm>
            <a:off x="516418" y="1198471"/>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9FD6543-37F0-7721-32E4-3B3C905CC66D}"/>
              </a:ext>
            </a:extLst>
          </p:cNvPr>
          <p:cNvCxnSpPr>
            <a:cxnSpLocks/>
          </p:cNvCxnSpPr>
          <p:nvPr/>
        </p:nvCxnSpPr>
        <p:spPr>
          <a:xfrm>
            <a:off x="530352" y="5638290"/>
            <a:ext cx="1114924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913559"/>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tatement">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11480" y="722376"/>
            <a:ext cx="10762488" cy="5458968"/>
          </a:xfrm>
        </p:spPr>
        <p:txBody>
          <a:bodyPr vert="horz" lIns="91440" tIns="45720" rIns="91440" bIns="45720" rtlCol="0">
            <a:normAutofit/>
          </a:bodyPr>
          <a:lstStyle>
            <a:lvl1pPr marL="0" indent="0">
              <a:lnSpc>
                <a:spcPct val="90000"/>
              </a:lnSpc>
              <a:buNone/>
              <a:defRPr lang="en-US" sz="7200" cap="all" baseline="0" dirty="0">
                <a:latin typeface="+mj-lt"/>
              </a:defRPr>
            </a:lvl1pPr>
            <a:lvl2pPr marL="457200" indent="0">
              <a:lnSpc>
                <a:spcPct val="90000"/>
              </a:lnSpc>
              <a:buNone/>
              <a:defRPr lang="en-US" sz="6600" cap="all" baseline="0" dirty="0">
                <a:latin typeface="+mj-lt"/>
              </a:defRPr>
            </a:lvl2pPr>
            <a:lvl3pPr marL="914400" indent="0">
              <a:lnSpc>
                <a:spcPct val="90000"/>
              </a:lnSpc>
              <a:buNone/>
              <a:defRPr lang="en-US" sz="6000" cap="all" baseline="0" dirty="0">
                <a:latin typeface="+mj-lt"/>
              </a:defRPr>
            </a:lvl3pPr>
            <a:lvl4pPr marL="1371600" indent="0">
              <a:lnSpc>
                <a:spcPct val="90000"/>
              </a:lnSpc>
              <a:buNone/>
              <a:defRPr lang="en-US" sz="6000" cap="all" baseline="0" dirty="0">
                <a:latin typeface="+mj-lt"/>
              </a:defRPr>
            </a:lvl4pPr>
            <a:lvl5pPr marL="1828800" indent="0">
              <a:lnSpc>
                <a:spcPct val="90000"/>
              </a:lnSpc>
              <a:buNone/>
              <a:defRPr lang="en-US" sz="6000" cap="all" baseline="0" dirty="0">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B4B05AAB-D167-637A-451A-510AF3173A71}"/>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6" name="Date Placeholder 5">
            <a:extLst>
              <a:ext uri="{FF2B5EF4-FFF2-40B4-BE49-F238E27FC236}">
                <a16:creationId xmlns:a16="http://schemas.microsoft.com/office/drawing/2014/main" id="{A28B3CFC-5715-1685-A039-A3162E1A6D00}"/>
              </a:ext>
            </a:extLst>
          </p:cNvPr>
          <p:cNvSpPr>
            <a:spLocks noGrp="1"/>
          </p:cNvSpPr>
          <p:nvPr>
            <p:ph type="dt" sz="half" idx="14"/>
          </p:nvPr>
        </p:nvSpPr>
        <p:spPr/>
        <p:txBody>
          <a:bodyPr/>
          <a:lstStyle>
            <a:lvl1pPr>
              <a:defRPr>
                <a:solidFill>
                  <a:schemeClr val="tx1"/>
                </a:solidFill>
              </a:defRPr>
            </a:lvl1pPr>
          </a:lstStyle>
          <a:p>
            <a:fld id="{028211E3-7798-4C1B-A8B7-1D4CC8744C3E}" type="datetime1">
              <a:rPr lang="en-US" smtClean="0"/>
              <a:t>10/20/2025</a:t>
            </a:fld>
            <a:endParaRPr lang="en-US"/>
          </a:p>
        </p:txBody>
      </p:sp>
      <p:sp>
        <p:nvSpPr>
          <p:cNvPr id="11" name="Slide Number Placeholder 10">
            <a:extLst>
              <a:ext uri="{FF2B5EF4-FFF2-40B4-BE49-F238E27FC236}">
                <a16:creationId xmlns:a16="http://schemas.microsoft.com/office/drawing/2014/main" id="{B5256ABD-1750-68C8-B3DD-DDDA3342C7F6}"/>
              </a:ext>
            </a:extLst>
          </p:cNvPr>
          <p:cNvSpPr>
            <a:spLocks noGrp="1"/>
          </p:cNvSpPr>
          <p:nvPr>
            <p:ph type="sldNum" sz="quarter" idx="16"/>
          </p:nvPr>
        </p:nvSpPr>
        <p:spPr/>
        <p:txBody>
          <a:bodyPr/>
          <a:lstStyle>
            <a:lvl1pPr>
              <a:defRPr>
                <a:solidFill>
                  <a:schemeClr val="tx1"/>
                </a:solidFill>
              </a:defRPr>
            </a:lvl1pPr>
          </a:lstStyle>
          <a:p>
            <a:fld id="{DD84031F-D6BF-4677-B12E-7D8B88BA70F7}" type="slidenum">
              <a:rPr lang="en-US" smtClean="0"/>
              <a:pPr/>
              <a:t>‹#›</a:t>
            </a:fld>
            <a:endParaRPr lang="en-US"/>
          </a:p>
        </p:txBody>
      </p:sp>
      <p:cxnSp>
        <p:nvCxnSpPr>
          <p:cNvPr id="8" name="Straight Connector 7">
            <a:extLst>
              <a:ext uri="{FF2B5EF4-FFF2-40B4-BE49-F238E27FC236}">
                <a16:creationId xmlns:a16="http://schemas.microsoft.com/office/drawing/2014/main" id="{07C0A4E9-267E-8FCC-AB27-70F0E33E2D79}"/>
              </a:ext>
            </a:extLst>
          </p:cNvPr>
          <p:cNvCxnSpPr>
            <a:cxnSpLocks/>
          </p:cNvCxnSpPr>
          <p:nvPr/>
        </p:nvCxnSpPr>
        <p:spPr>
          <a:xfrm>
            <a:off x="530352" y="533400"/>
            <a:ext cx="1112824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7A1B5A9-A34C-A393-09C0-174C561F5FBF}"/>
              </a:ext>
            </a:extLst>
          </p:cNvPr>
          <p:cNvCxnSpPr>
            <a:cxnSpLocks/>
          </p:cNvCxnSpPr>
          <p:nvPr/>
        </p:nvCxnSpPr>
        <p:spPr>
          <a:xfrm>
            <a:off x="530352" y="6324600"/>
            <a:ext cx="1112824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5037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with Picture 3">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1F847F0-1D67-5F49-6571-5F248F11275B}"/>
              </a:ext>
            </a:extLst>
          </p:cNvPr>
          <p:cNvCxnSpPr>
            <a:cxnSpLocks/>
          </p:cNvCxnSpPr>
          <p:nvPr/>
        </p:nvCxnSpPr>
        <p:spPr>
          <a:xfrm>
            <a:off x="8173214" y="530425"/>
            <a:ext cx="3485386" cy="0"/>
          </a:xfrm>
          <a:prstGeom prst="line">
            <a:avLst/>
          </a:prstGeom>
          <a:ln w="412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280C4FA-D5DF-A52F-5EBC-E1A231F643A5}"/>
              </a:ext>
            </a:extLst>
          </p:cNvPr>
          <p:cNvCxnSpPr>
            <a:cxnSpLocks/>
          </p:cNvCxnSpPr>
          <p:nvPr/>
        </p:nvCxnSpPr>
        <p:spPr>
          <a:xfrm>
            <a:off x="8173214" y="5498461"/>
            <a:ext cx="348538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8043968" y="768351"/>
            <a:ext cx="3685656" cy="2843527"/>
          </a:xfrm>
        </p:spPr>
        <p:txBody>
          <a:bodyPr anchor="t">
            <a:normAutofit/>
          </a:bodyPr>
          <a:lstStyle>
            <a:lvl1pPr>
              <a:defRPr sz="4400"/>
            </a:lvl1p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6D3F2A15-2C96-2533-3F11-3EFA30B56716}"/>
              </a:ext>
            </a:extLst>
          </p:cNvPr>
          <p:cNvSpPr>
            <a:spLocks noGrp="1"/>
          </p:cNvSpPr>
          <p:nvPr>
            <p:ph type="pic" sz="quarter" idx="13" hasCustomPrompt="1"/>
          </p:nvPr>
        </p:nvSpPr>
        <p:spPr>
          <a:xfrm>
            <a:off x="0" y="0"/>
            <a:ext cx="7605681" cy="6858000"/>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8073978" y="5681133"/>
            <a:ext cx="3655646" cy="664191"/>
          </a:xfrm>
        </p:spPr>
        <p:txBody>
          <a:bodyPr anchor="t">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1" name="Footer Placeholder 10">
            <a:extLst>
              <a:ext uri="{FF2B5EF4-FFF2-40B4-BE49-F238E27FC236}">
                <a16:creationId xmlns:a16="http://schemas.microsoft.com/office/drawing/2014/main" id="{E2571521-DF5C-DF9C-1A62-5F1513FC610C}"/>
              </a:ext>
            </a:extLst>
          </p:cNvPr>
          <p:cNvSpPr>
            <a:spLocks noGrp="1"/>
          </p:cNvSpPr>
          <p:nvPr>
            <p:ph type="ftr" sz="quarter" idx="15"/>
          </p:nvPr>
        </p:nvSpPr>
        <p:spPr>
          <a:xfrm>
            <a:off x="8073978" y="6426091"/>
            <a:ext cx="2295058"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1135B836-FBFB-89F8-B972-11036B55F5CF}"/>
              </a:ext>
            </a:extLst>
          </p:cNvPr>
          <p:cNvSpPr>
            <a:spLocks noGrp="1"/>
          </p:cNvSpPr>
          <p:nvPr>
            <p:ph type="dt" sz="half" idx="14"/>
          </p:nvPr>
        </p:nvSpPr>
        <p:spPr>
          <a:xfrm>
            <a:off x="10298013" y="6426091"/>
            <a:ext cx="875825" cy="365125"/>
          </a:xfrm>
        </p:spPr>
        <p:txBody>
          <a:bodyPr/>
          <a:lstStyle/>
          <a:p>
            <a:fld id="{DB416C6F-BD23-48A3-9D04-6B6FEC3702B5}" type="datetime1">
              <a:rPr lang="en-US" smtClean="0"/>
              <a:t>10/20/2025</a:t>
            </a:fld>
            <a:endParaRPr lang="en-US"/>
          </a:p>
        </p:txBody>
      </p:sp>
      <p:sp>
        <p:nvSpPr>
          <p:cNvPr id="12" name="Slide Number Placeholder 11">
            <a:extLst>
              <a:ext uri="{FF2B5EF4-FFF2-40B4-BE49-F238E27FC236}">
                <a16:creationId xmlns:a16="http://schemas.microsoft.com/office/drawing/2014/main" id="{50AD8387-A9F9-E9E2-1138-08C0AA495719}"/>
              </a:ext>
            </a:extLst>
          </p:cNvPr>
          <p:cNvSpPr>
            <a:spLocks noGrp="1"/>
          </p:cNvSpPr>
          <p:nvPr>
            <p:ph type="sldNum" sz="quarter" idx="16"/>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2947735810"/>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Statement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30415" y="717754"/>
            <a:ext cx="10758791" cy="5458159"/>
          </a:xfrm>
        </p:spPr>
        <p:txBody>
          <a:bodyPr vert="horz" lIns="91440" tIns="45720" rIns="91440" bIns="45720" rtlCol="0" anchor="t">
            <a:normAutofit/>
          </a:bodyPr>
          <a:lstStyle>
            <a:lvl1pPr marL="0" indent="0">
              <a:lnSpc>
                <a:spcPct val="90000"/>
              </a:lnSpc>
              <a:spcBef>
                <a:spcPts val="1000"/>
              </a:spcBef>
              <a:buNone/>
              <a:defRPr lang="en-US" sz="7200" b="0" cap="all" baseline="0" dirty="0">
                <a:solidFill>
                  <a:schemeClr val="accent1"/>
                </a:solidFill>
                <a:latin typeface="+mj-lt"/>
                <a:ea typeface="+mj-ea"/>
                <a:cs typeface="+mj-cs"/>
              </a:defRPr>
            </a:lvl1pPr>
            <a:lvl2pPr marL="457200" indent="0">
              <a:lnSpc>
                <a:spcPct val="90000"/>
              </a:lnSpc>
              <a:spcBef>
                <a:spcPts val="1000"/>
              </a:spcBef>
              <a:buNone/>
              <a:defRPr lang="en-US" sz="6600" b="0" cap="all" baseline="0" dirty="0">
                <a:solidFill>
                  <a:schemeClr val="accent1"/>
                </a:solidFill>
                <a:latin typeface="+mj-lt"/>
              </a:defRPr>
            </a:lvl2pPr>
            <a:lvl3pPr marL="914400" indent="0">
              <a:lnSpc>
                <a:spcPct val="90000"/>
              </a:lnSpc>
              <a:spcBef>
                <a:spcPts val="1000"/>
              </a:spcBef>
              <a:buNone/>
              <a:defRPr lang="en-US" sz="6000" b="0" cap="all" baseline="0" dirty="0">
                <a:solidFill>
                  <a:schemeClr val="accent1"/>
                </a:solidFill>
                <a:latin typeface="+mj-lt"/>
              </a:defRPr>
            </a:lvl3pPr>
            <a:lvl4pPr marL="1371600" indent="0">
              <a:lnSpc>
                <a:spcPct val="90000"/>
              </a:lnSpc>
              <a:spcBef>
                <a:spcPts val="1000"/>
              </a:spcBef>
              <a:buNone/>
              <a:defRPr lang="en-US" sz="6000" b="0" cap="all" baseline="0" dirty="0">
                <a:solidFill>
                  <a:schemeClr val="accent1"/>
                </a:solidFill>
                <a:latin typeface="+mj-lt"/>
              </a:defRPr>
            </a:lvl4pPr>
            <a:lvl5pPr marL="1828800" indent="0">
              <a:lnSpc>
                <a:spcPct val="90000"/>
              </a:lnSpc>
              <a:spcBef>
                <a:spcPts val="1000"/>
              </a:spcBef>
              <a:buNone/>
              <a:defRPr lang="en-US" sz="6000" b="0" cap="all" baseline="0" dirty="0">
                <a:solidFill>
                  <a:schemeClr val="accent1"/>
                </a:solidFill>
                <a:latin typeface="+mj-lt"/>
              </a:defRPr>
            </a:lvl5pPr>
          </a:lstStyle>
          <a:p>
            <a:pPr marL="228600" lvl="0" indent="-228600">
              <a:lnSpc>
                <a:spcPct val="90000"/>
              </a:lnSpc>
              <a:spcBef>
                <a:spcPct val="0"/>
              </a:spcBef>
            </a:pPr>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2D89B1FA-A3A2-4EEE-AC52-74345FF796E0}" type="datetime1">
              <a:rPr lang="en-US" smtClean="0"/>
              <a:t>10/20/2025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B321C58F-32A5-353B-47A2-C43DAAB8F254}"/>
              </a:ext>
            </a:extLst>
          </p:cNvPr>
          <p:cNvCxnSpPr>
            <a:cxnSpLocks/>
          </p:cNvCxnSpPr>
          <p:nvPr/>
        </p:nvCxnSpPr>
        <p:spPr>
          <a:xfrm>
            <a:off x="530352" y="530352"/>
            <a:ext cx="11128248"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7A1B5A9-A34C-A393-09C0-174C561F5FBF}"/>
              </a:ext>
            </a:extLst>
          </p:cNvPr>
          <p:cNvCxnSpPr>
            <a:cxnSpLocks/>
          </p:cNvCxnSpPr>
          <p:nvPr/>
        </p:nvCxnSpPr>
        <p:spPr>
          <a:xfrm>
            <a:off x="530352" y="6324600"/>
            <a:ext cx="11128248"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07433"/>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tatement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450490" y="1828806"/>
            <a:ext cx="9291020" cy="3132569"/>
          </a:xfrm>
        </p:spPr>
        <p:txBody>
          <a:bodyPr anchor="ctr">
            <a:normAutofit/>
          </a:bodyPr>
          <a:lstStyle>
            <a:lvl1pPr marL="0" indent="0" algn="ctr">
              <a:lnSpc>
                <a:spcPct val="100000"/>
              </a:lnSpc>
              <a:buNone/>
              <a:defRPr sz="5400" b="0">
                <a:solidFill>
                  <a:schemeClr val="accent1"/>
                </a:solidFill>
              </a:defRPr>
            </a:lvl1pPr>
            <a:lvl2pPr marL="228600" indent="0" algn="ctr">
              <a:lnSpc>
                <a:spcPct val="100000"/>
              </a:lnSpc>
              <a:buNone/>
              <a:defRPr sz="4800" b="0">
                <a:solidFill>
                  <a:schemeClr val="accent1"/>
                </a:solidFill>
              </a:defRPr>
            </a:lvl2pPr>
            <a:lvl3pPr marL="457200" indent="0" algn="ctr">
              <a:lnSpc>
                <a:spcPct val="100000"/>
              </a:lnSpc>
              <a:buNone/>
              <a:defRPr sz="4400" b="0">
                <a:solidFill>
                  <a:schemeClr val="accent1"/>
                </a:solidFill>
              </a:defRPr>
            </a:lvl3pPr>
            <a:lvl4pPr marL="685800" indent="0" algn="ctr">
              <a:lnSpc>
                <a:spcPct val="100000"/>
              </a:lnSpc>
              <a:buNone/>
              <a:defRPr sz="4000" b="0">
                <a:solidFill>
                  <a:schemeClr val="accent1"/>
                </a:solidFill>
              </a:defRPr>
            </a:lvl4pPr>
            <a:lvl5pPr marL="914400" indent="0" algn="ctr">
              <a:lnSpc>
                <a:spcPct val="100000"/>
              </a:lnSpc>
              <a:buNone/>
              <a:defRPr sz="3600" b="0">
                <a:solidFill>
                  <a:schemeClr val="accent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8CB0E27F-4DA4-4250-AB3F-755F95A702F0}" type="datetime1">
              <a:rPr lang="en-US" smtClean="0"/>
              <a:t>10/20/2025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99661B65-925C-C474-4671-6B5CBEB80093}"/>
              </a:ext>
            </a:extLst>
          </p:cNvPr>
          <p:cNvCxnSpPr>
            <a:cxnSpLocks/>
          </p:cNvCxnSpPr>
          <p:nvPr/>
        </p:nvCxnSpPr>
        <p:spPr>
          <a:xfrm>
            <a:off x="1405629" y="1164266"/>
            <a:ext cx="938668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9AEB70E-85D7-3389-E0B5-B0953E3D035D}"/>
              </a:ext>
            </a:extLst>
          </p:cNvPr>
          <p:cNvCxnSpPr>
            <a:cxnSpLocks/>
          </p:cNvCxnSpPr>
          <p:nvPr/>
        </p:nvCxnSpPr>
        <p:spPr>
          <a:xfrm>
            <a:off x="1399690" y="5693732"/>
            <a:ext cx="938668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5345971"/>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359764" y="5486400"/>
            <a:ext cx="9472473" cy="939691"/>
          </a:xfrm>
        </p:spPr>
        <p:txBody>
          <a:bodyPr anchor="ctr">
            <a:normAutofit/>
          </a:bodyPr>
          <a:lstStyle>
            <a:lvl1pPr marL="137160" indent="-137160" algn="ctr">
              <a:lnSpc>
                <a:spcPct val="100000"/>
              </a:lnSpc>
              <a:defRPr sz="1800" cap="all" baseline="0">
                <a:latin typeface="+mj-lt"/>
              </a:defRPr>
            </a:lvl1pPr>
          </a:lstStyle>
          <a:p>
            <a:r>
              <a:rPr lang="en-US" dirty="0"/>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1359761" y="667511"/>
            <a:ext cx="9413534" cy="4010998"/>
          </a:xfrm>
        </p:spPr>
        <p:txBody>
          <a:bodyPr anchor="ctr">
            <a:normAutofit/>
          </a:bodyPr>
          <a:lstStyle>
            <a:lvl1pPr marL="0" indent="0" algn="ctr">
              <a:lnSpc>
                <a:spcPct val="100000"/>
              </a:lnSpc>
              <a:buNone/>
              <a:defRPr sz="4400" b="0" cap="none" spc="50" baseline="0">
                <a:solidFill>
                  <a:schemeClr val="accent1"/>
                </a:solidFill>
                <a:latin typeface="+mn-lt"/>
              </a:defRPr>
            </a:lvl1pPr>
            <a:lvl2pPr marL="228600" indent="0" algn="ctr">
              <a:lnSpc>
                <a:spcPct val="100000"/>
              </a:lnSpc>
              <a:buNone/>
              <a:defRPr sz="4000" b="0" cap="none" spc="50" baseline="0">
                <a:solidFill>
                  <a:schemeClr val="accent1"/>
                </a:solidFill>
                <a:latin typeface="+mn-lt"/>
              </a:defRPr>
            </a:lvl2pPr>
            <a:lvl3pPr marL="457200" indent="0" algn="ctr">
              <a:lnSpc>
                <a:spcPct val="100000"/>
              </a:lnSpc>
              <a:buNone/>
              <a:defRPr sz="3600" b="0" cap="none" spc="50" baseline="0">
                <a:solidFill>
                  <a:schemeClr val="accent1"/>
                </a:solidFill>
                <a:latin typeface="+mn-lt"/>
              </a:defRPr>
            </a:lvl3pPr>
            <a:lvl4pPr marL="685800" indent="0" algn="ctr">
              <a:lnSpc>
                <a:spcPct val="100000"/>
              </a:lnSpc>
              <a:buNone/>
              <a:defRPr sz="3200" b="0" cap="none" spc="50" baseline="0">
                <a:solidFill>
                  <a:schemeClr val="accent1"/>
                </a:solidFill>
                <a:latin typeface="+mn-lt"/>
              </a:defRPr>
            </a:lvl4pPr>
            <a:lvl5pPr marL="914400" indent="0" algn="ctr">
              <a:lnSpc>
                <a:spcPct val="100000"/>
              </a:lnSpc>
              <a:buNone/>
              <a:defRPr sz="2800" b="0" cap="none" spc="50" baseline="0">
                <a:solidFill>
                  <a:schemeClr val="accent1"/>
                </a:solidFill>
                <a:latin typeface="+mn-lt"/>
              </a:defRPr>
            </a:lvl5pPr>
          </a:lstStyle>
          <a:p>
            <a:pPr lvl="0"/>
            <a:r>
              <a:rPr lang="en-US" dirty="0"/>
              <a:t>Click to edit quote</a:t>
            </a:r>
          </a:p>
        </p:txBody>
      </p:sp>
      <p:sp>
        <p:nvSpPr>
          <p:cNvPr id="9" name="Footer Placeholder 8">
            <a:extLst>
              <a:ext uri="{FF2B5EF4-FFF2-40B4-BE49-F238E27FC236}">
                <a16:creationId xmlns:a16="http://schemas.microsoft.com/office/drawing/2014/main" id="{468922A5-1A25-C2CB-DB6C-A2CCA7E6E68B}"/>
              </a:ext>
            </a:extLst>
          </p:cNvPr>
          <p:cNvSpPr>
            <a:spLocks noGrp="1"/>
          </p:cNvSpPr>
          <p:nvPr>
            <p:ph type="ftr" sz="quarter" idx="15"/>
          </p:nvPr>
        </p:nvSpPr>
        <p:spPr/>
        <p:txBody>
          <a:bodyPr/>
          <a:lstStyle/>
          <a:p>
            <a:r>
              <a:rPr lang="en-US"/>
              <a:t>Sample Footer Text</a:t>
            </a:r>
          </a:p>
        </p:txBody>
      </p:sp>
      <p:sp>
        <p:nvSpPr>
          <p:cNvPr id="8" name="Date Placeholder 7">
            <a:extLst>
              <a:ext uri="{FF2B5EF4-FFF2-40B4-BE49-F238E27FC236}">
                <a16:creationId xmlns:a16="http://schemas.microsoft.com/office/drawing/2014/main" id="{7AB04756-BB80-4C64-D871-0ADC3A7778F6}"/>
              </a:ext>
            </a:extLst>
          </p:cNvPr>
          <p:cNvSpPr>
            <a:spLocks noGrp="1"/>
          </p:cNvSpPr>
          <p:nvPr>
            <p:ph type="dt" sz="half" idx="14"/>
          </p:nvPr>
        </p:nvSpPr>
        <p:spPr/>
        <p:txBody>
          <a:bodyPr/>
          <a:lstStyle/>
          <a:p>
            <a:fld id="{281718C3-C21D-4CB2-9429-434651DA51E0}" type="datetime1">
              <a:rPr lang="en-US" smtClean="0"/>
              <a:t>10/20/2025</a:t>
            </a:fld>
            <a:endParaRPr lang="en-US"/>
          </a:p>
        </p:txBody>
      </p:sp>
      <p:sp>
        <p:nvSpPr>
          <p:cNvPr id="10" name="Slide Number Placeholder 9">
            <a:extLst>
              <a:ext uri="{FF2B5EF4-FFF2-40B4-BE49-F238E27FC236}">
                <a16:creationId xmlns:a16="http://schemas.microsoft.com/office/drawing/2014/main" id="{3EF70E65-4C3D-A600-1367-6FBA2FDDE55C}"/>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5" name="Straight Connector 4">
            <a:extLst>
              <a:ext uri="{FF2B5EF4-FFF2-40B4-BE49-F238E27FC236}">
                <a16:creationId xmlns:a16="http://schemas.microsoft.com/office/drawing/2014/main" id="{6C95B307-0002-4F55-5801-73F564B37804}"/>
              </a:ext>
            </a:extLst>
          </p:cNvPr>
          <p:cNvCxnSpPr>
            <a:cxnSpLocks/>
          </p:cNvCxnSpPr>
          <p:nvPr/>
        </p:nvCxnSpPr>
        <p:spPr>
          <a:xfrm>
            <a:off x="1399690" y="5178692"/>
            <a:ext cx="938668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8729230"/>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548641" y="5422793"/>
            <a:ext cx="8849802" cy="763321"/>
          </a:xfrm>
        </p:spPr>
        <p:txBody>
          <a:bodyPr anchor="t">
            <a:normAutofit/>
          </a:bodyPr>
          <a:lstStyle>
            <a:lvl1pPr marL="0" indent="0">
              <a:lnSpc>
                <a:spcPct val="100000"/>
              </a:lnSpc>
              <a:defRPr sz="2000" cap="all" baseline="0">
                <a:solidFill>
                  <a:schemeClr val="tx1"/>
                </a:solidFill>
                <a:latin typeface="+mj-lt"/>
              </a:defRPr>
            </a:lvl1pPr>
          </a:lstStyle>
          <a:p>
            <a:r>
              <a:rPr lang="en-US" dirty="0"/>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415047" y="364321"/>
            <a:ext cx="8983395" cy="4379976"/>
          </a:xfrm>
        </p:spPr>
        <p:txBody>
          <a:bodyPr anchor="t">
            <a:normAutofit/>
          </a:bodyPr>
          <a:lstStyle>
            <a:lvl1pPr marL="137160" indent="-137160">
              <a:lnSpc>
                <a:spcPct val="100000"/>
              </a:lnSpc>
              <a:buNone/>
              <a:defRPr sz="5400" b="0" cap="none" spc="50" baseline="0">
                <a:solidFill>
                  <a:schemeClr val="accent1"/>
                </a:solidFill>
                <a:latin typeface="+mn-lt"/>
              </a:defRPr>
            </a:lvl1pPr>
            <a:lvl2pPr marL="228600" indent="0">
              <a:buNone/>
              <a:defRPr sz="1600" b="0" cap="all" spc="50" baseline="0">
                <a:solidFill>
                  <a:schemeClr val="tx1"/>
                </a:solidFill>
                <a:latin typeface="+mj-lt"/>
              </a:defRPr>
            </a:lvl2pPr>
            <a:lvl3pPr marL="457200" indent="0">
              <a:buNone/>
              <a:defRPr sz="1400" b="0" cap="all" spc="50" baseline="0">
                <a:solidFill>
                  <a:schemeClr val="tx1"/>
                </a:solidFill>
                <a:latin typeface="+mj-lt"/>
              </a:defRPr>
            </a:lvl3pPr>
            <a:lvl4pPr marL="685800" indent="0">
              <a:buNone/>
              <a:defRPr sz="1200" b="0" cap="all" spc="50" baseline="0">
                <a:solidFill>
                  <a:schemeClr val="tx1"/>
                </a:solidFill>
                <a:latin typeface="+mj-lt"/>
              </a:defRPr>
            </a:lvl4pPr>
            <a:lvl5pPr marL="914400" indent="0">
              <a:buNone/>
              <a:defRPr sz="1100" b="0" cap="all" spc="50" baseline="0">
                <a:solidFill>
                  <a:schemeClr val="tx1"/>
                </a:solidFill>
                <a:latin typeface="+mj-lt"/>
              </a:defRPr>
            </a:lvl5pPr>
          </a:lstStyle>
          <a:p>
            <a:pPr lvl="0"/>
            <a:r>
              <a:rPr lang="en-US" dirty="0"/>
              <a:t>Click to edit quote</a:t>
            </a:r>
          </a:p>
        </p:txBody>
      </p:sp>
      <p:sp>
        <p:nvSpPr>
          <p:cNvPr id="11" name="Footer Placeholder 10">
            <a:extLst>
              <a:ext uri="{FF2B5EF4-FFF2-40B4-BE49-F238E27FC236}">
                <a16:creationId xmlns:a16="http://schemas.microsoft.com/office/drawing/2014/main" id="{BB573913-DF3D-A336-7766-2F2A4077FA24}"/>
              </a:ext>
            </a:extLst>
          </p:cNvPr>
          <p:cNvSpPr>
            <a:spLocks noGrp="1"/>
          </p:cNvSpPr>
          <p:nvPr>
            <p:ph type="ftr" sz="quarter" idx="15"/>
          </p:nvPr>
        </p:nvSpPr>
        <p:spPr/>
        <p:txBody>
          <a:bodyPr/>
          <a:lstStyle/>
          <a:p>
            <a:r>
              <a:rPr lang="en-US"/>
              <a:t>Sample Footer Text</a:t>
            </a:r>
          </a:p>
        </p:txBody>
      </p:sp>
      <p:sp>
        <p:nvSpPr>
          <p:cNvPr id="10" name="Date Placeholder 9">
            <a:extLst>
              <a:ext uri="{FF2B5EF4-FFF2-40B4-BE49-F238E27FC236}">
                <a16:creationId xmlns:a16="http://schemas.microsoft.com/office/drawing/2014/main" id="{82574524-6D35-F65F-291D-C661BC2839A9}"/>
              </a:ext>
            </a:extLst>
          </p:cNvPr>
          <p:cNvSpPr>
            <a:spLocks noGrp="1"/>
          </p:cNvSpPr>
          <p:nvPr>
            <p:ph type="dt" sz="half" idx="14"/>
          </p:nvPr>
        </p:nvSpPr>
        <p:spPr/>
        <p:txBody>
          <a:bodyPr/>
          <a:lstStyle/>
          <a:p>
            <a:fld id="{EF484BAB-BC70-496F-BE5F-77C3800258C1}" type="datetime1">
              <a:rPr lang="en-US" smtClean="0"/>
              <a:t>10/20/2025</a:t>
            </a:fld>
            <a:endParaRPr lang="en-US"/>
          </a:p>
        </p:txBody>
      </p:sp>
      <p:sp>
        <p:nvSpPr>
          <p:cNvPr id="12" name="Slide Number Placeholder 11">
            <a:extLst>
              <a:ext uri="{FF2B5EF4-FFF2-40B4-BE49-F238E27FC236}">
                <a16:creationId xmlns:a16="http://schemas.microsoft.com/office/drawing/2014/main" id="{551DEE08-81D7-3436-67E0-35E4159750B3}"/>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1A1234A2-3E92-F2E2-45A7-60E39396715E}"/>
              </a:ext>
            </a:extLst>
          </p:cNvPr>
          <p:cNvCxnSpPr>
            <a:cxnSpLocks/>
          </p:cNvCxnSpPr>
          <p:nvPr/>
        </p:nvCxnSpPr>
        <p:spPr>
          <a:xfrm>
            <a:off x="530352" y="5184424"/>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1A2847D-BCD1-DEA8-DC65-258A4946768E}"/>
              </a:ext>
            </a:extLst>
          </p:cNvPr>
          <p:cNvCxnSpPr>
            <a:cxnSpLocks/>
          </p:cNvCxnSpPr>
          <p:nvPr/>
        </p:nvCxnSpPr>
        <p:spPr>
          <a:xfrm>
            <a:off x="530352" y="6326367"/>
            <a:ext cx="1115568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1168593"/>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Quot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930302" y="5345083"/>
            <a:ext cx="10243537" cy="847899"/>
          </a:xfrm>
        </p:spPr>
        <p:txBody>
          <a:bodyPr anchor="ctr">
            <a:normAutofit/>
          </a:bodyPr>
          <a:lstStyle>
            <a:lvl1pPr marL="137160" indent="-137160" algn="ctr">
              <a:lnSpc>
                <a:spcPct val="110000"/>
              </a:lnSpc>
              <a:defRPr sz="1800" cap="none" baseline="0">
                <a:solidFill>
                  <a:schemeClr val="accent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930303" y="951364"/>
            <a:ext cx="10243536" cy="3794370"/>
          </a:xfrm>
        </p:spPr>
        <p:txBody>
          <a:bodyPr anchor="ctr">
            <a:normAutofit/>
          </a:bodyPr>
          <a:lstStyle>
            <a:lvl1pPr marL="0" indent="0" algn="ctr">
              <a:buNone/>
              <a:defRPr sz="4400" b="0" cap="all" spc="50" baseline="0">
                <a:solidFill>
                  <a:schemeClr val="tx1"/>
                </a:solidFill>
                <a:latin typeface="+mj-lt"/>
              </a:defRPr>
            </a:lvl1pPr>
            <a:lvl2pPr marL="228600" indent="0">
              <a:buNone/>
              <a:defRPr sz="4400" b="0" cap="all" spc="50" baseline="0">
                <a:solidFill>
                  <a:schemeClr val="accent1"/>
                </a:solidFill>
                <a:latin typeface="+mj-lt"/>
              </a:defRPr>
            </a:lvl2pPr>
            <a:lvl3pPr marL="457200" indent="0">
              <a:buNone/>
              <a:defRPr sz="4400" b="0" cap="all" spc="50" baseline="0">
                <a:solidFill>
                  <a:schemeClr val="accent1"/>
                </a:solidFill>
                <a:latin typeface="+mj-lt"/>
              </a:defRPr>
            </a:lvl3pPr>
            <a:lvl4pPr marL="685800" indent="0">
              <a:buNone/>
              <a:defRPr sz="4400" b="0" cap="all" spc="50" baseline="0">
                <a:solidFill>
                  <a:schemeClr val="accent1"/>
                </a:solidFill>
                <a:latin typeface="+mj-lt"/>
              </a:defRPr>
            </a:lvl4pPr>
            <a:lvl5pPr marL="914400" indent="0">
              <a:buNone/>
              <a:defRPr sz="4400" b="0" cap="all" spc="50" baseline="0">
                <a:solidFill>
                  <a:schemeClr val="accent1"/>
                </a:solidFill>
                <a:latin typeface="+mj-lt"/>
              </a:defRPr>
            </a:lvl5pPr>
          </a:lstStyle>
          <a:p>
            <a:pPr lvl="0"/>
            <a:r>
              <a:rPr lang="en-US" dirty="0"/>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p>
            <a:fld id="{9245940F-B015-464A-92BD-FC8709C093C5}" type="datetime1">
              <a:rPr lang="en-US" smtClean="0"/>
              <a:t>10/20/2025</a:t>
            </a:fld>
            <a:endParaRPr lang="en-US"/>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56050A9D-B7C5-F464-79AD-0740B311B072}"/>
              </a:ext>
            </a:extLst>
          </p:cNvPr>
          <p:cNvCxnSpPr>
            <a:cxnSpLocks/>
          </p:cNvCxnSpPr>
          <p:nvPr/>
        </p:nvCxnSpPr>
        <p:spPr>
          <a:xfrm>
            <a:off x="524909" y="533400"/>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A1234A2-3E92-F2E2-45A7-60E39396715E}"/>
              </a:ext>
            </a:extLst>
          </p:cNvPr>
          <p:cNvCxnSpPr>
            <a:cxnSpLocks/>
          </p:cNvCxnSpPr>
          <p:nvPr/>
        </p:nvCxnSpPr>
        <p:spPr>
          <a:xfrm>
            <a:off x="516418" y="5184424"/>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F8BEE7C-4A94-0B15-16EB-46B45E9C057E}"/>
              </a:ext>
            </a:extLst>
          </p:cNvPr>
          <p:cNvCxnSpPr>
            <a:cxnSpLocks/>
          </p:cNvCxnSpPr>
          <p:nvPr/>
        </p:nvCxnSpPr>
        <p:spPr>
          <a:xfrm>
            <a:off x="507928"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1230771"/>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Quote 4">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359764" y="5430743"/>
            <a:ext cx="9472473" cy="704081"/>
          </a:xfrm>
        </p:spPr>
        <p:txBody>
          <a:bodyPr anchor="ctr">
            <a:normAutofit/>
          </a:bodyPr>
          <a:lstStyle>
            <a:lvl1pPr marL="137160" indent="-137160" algn="ctr">
              <a:lnSpc>
                <a:spcPct val="100000"/>
              </a:lnSpc>
              <a:defRPr sz="1800" cap="all" baseline="0">
                <a:solidFill>
                  <a:schemeClr val="tx1"/>
                </a:solidFill>
                <a:latin typeface="+mj-lt"/>
              </a:defRPr>
            </a:lvl1pPr>
          </a:lstStyle>
          <a:p>
            <a:r>
              <a:rPr lang="en-US" dirty="0"/>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1359761" y="1081377"/>
            <a:ext cx="9413534" cy="3597131"/>
          </a:xfrm>
        </p:spPr>
        <p:txBody>
          <a:bodyPr anchor="ctr">
            <a:normAutofit/>
          </a:bodyPr>
          <a:lstStyle>
            <a:lvl1pPr marL="0" indent="0" algn="ctr">
              <a:lnSpc>
                <a:spcPct val="100000"/>
              </a:lnSpc>
              <a:buNone/>
              <a:defRPr sz="4400" b="0" cap="none" spc="50" baseline="0">
                <a:solidFill>
                  <a:schemeClr val="tx1"/>
                </a:solidFill>
                <a:latin typeface="+mn-lt"/>
              </a:defRPr>
            </a:lvl1pPr>
            <a:lvl2pPr marL="228600" indent="0" algn="ctr">
              <a:lnSpc>
                <a:spcPct val="100000"/>
              </a:lnSpc>
              <a:buNone/>
              <a:defRPr sz="4000" b="0" cap="none" spc="50" baseline="0">
                <a:solidFill>
                  <a:schemeClr val="accent1"/>
                </a:solidFill>
                <a:latin typeface="+mn-lt"/>
              </a:defRPr>
            </a:lvl2pPr>
            <a:lvl3pPr marL="457200" indent="0" algn="ctr">
              <a:lnSpc>
                <a:spcPct val="100000"/>
              </a:lnSpc>
              <a:buNone/>
              <a:defRPr sz="3600" b="0" cap="none" spc="50" baseline="0">
                <a:solidFill>
                  <a:schemeClr val="accent1"/>
                </a:solidFill>
                <a:latin typeface="+mn-lt"/>
              </a:defRPr>
            </a:lvl3pPr>
            <a:lvl4pPr marL="685800" indent="0" algn="ctr">
              <a:lnSpc>
                <a:spcPct val="100000"/>
              </a:lnSpc>
              <a:buNone/>
              <a:defRPr sz="3200" b="0" cap="none" spc="50" baseline="0">
                <a:solidFill>
                  <a:schemeClr val="accent1"/>
                </a:solidFill>
                <a:latin typeface="+mn-lt"/>
              </a:defRPr>
            </a:lvl4pPr>
            <a:lvl5pPr marL="914400" indent="0" algn="ctr">
              <a:lnSpc>
                <a:spcPct val="100000"/>
              </a:lnSpc>
              <a:buNone/>
              <a:defRPr sz="2800" b="0" cap="none" spc="50" baseline="0">
                <a:solidFill>
                  <a:schemeClr val="accent1"/>
                </a:solidFill>
                <a:latin typeface="+mn-lt"/>
              </a:defRPr>
            </a:lvl5pPr>
          </a:lstStyle>
          <a:p>
            <a:pPr lvl="0"/>
            <a:r>
              <a:rPr lang="en-US" dirty="0"/>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lvl1pPr>
              <a:defRPr>
                <a:solidFill>
                  <a:schemeClr val="tx1"/>
                </a:solidFill>
              </a:defRPr>
            </a:lvl1pPr>
          </a:lstStyle>
          <a:p>
            <a:fld id="{8E6C2023-0583-4B96-882C-68D22DCD46B6}" type="datetime1">
              <a:rPr lang="en-US" smtClean="0"/>
              <a:t>10/20/2025</a:t>
            </a:fld>
            <a:endParaRPr lang="en-US"/>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10" name="Straight Connector 9">
            <a:extLst>
              <a:ext uri="{FF2B5EF4-FFF2-40B4-BE49-F238E27FC236}">
                <a16:creationId xmlns:a16="http://schemas.microsoft.com/office/drawing/2014/main" id="{3FD77A43-F5D0-235F-35F0-CBDFCF048764}"/>
              </a:ext>
            </a:extLst>
          </p:cNvPr>
          <p:cNvCxnSpPr>
            <a:cxnSpLocks/>
          </p:cNvCxnSpPr>
          <p:nvPr/>
        </p:nvCxnSpPr>
        <p:spPr>
          <a:xfrm>
            <a:off x="530352" y="530352"/>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4577989-BB5F-9AF1-A65F-3B2D0FDB6368}"/>
              </a:ext>
            </a:extLst>
          </p:cNvPr>
          <p:cNvCxnSpPr>
            <a:cxnSpLocks/>
          </p:cNvCxnSpPr>
          <p:nvPr/>
        </p:nvCxnSpPr>
        <p:spPr>
          <a:xfrm>
            <a:off x="530352" y="5180630"/>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066E7AB-929A-6900-35D9-F1C66399874C}"/>
              </a:ext>
            </a:extLst>
          </p:cNvPr>
          <p:cNvCxnSpPr>
            <a:cxnSpLocks/>
          </p:cNvCxnSpPr>
          <p:nvPr/>
        </p:nvCxnSpPr>
        <p:spPr>
          <a:xfrm>
            <a:off x="530352" y="6324600"/>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52791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wo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958D-8125-1BDA-53C9-9E2D338832F5}"/>
              </a:ext>
            </a:extLst>
          </p:cNvPr>
          <p:cNvSpPr>
            <a:spLocks noGrp="1"/>
          </p:cNvSpPr>
          <p:nvPr>
            <p:ph type="title"/>
          </p:nvPr>
        </p:nvSpPr>
        <p:spPr>
          <a:xfrm>
            <a:off x="419100" y="365760"/>
            <a:ext cx="11239498" cy="914400"/>
          </a:xfrm>
        </p:spPr>
        <p:txBody>
          <a:bodyPr anchor="b"/>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FB8DBCC-227D-BB0A-7CD5-02D66CF18745}"/>
              </a:ext>
            </a:extLst>
          </p:cNvPr>
          <p:cNvSpPr>
            <a:spLocks noGrp="1"/>
          </p:cNvSpPr>
          <p:nvPr>
            <p:ph sz="quarter" idx="15"/>
          </p:nvPr>
        </p:nvSpPr>
        <p:spPr>
          <a:xfrm>
            <a:off x="419100" y="1714500"/>
            <a:ext cx="5305425" cy="4389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0DBB7E01-A7E6-1882-4E9B-8EABAF71F969}"/>
              </a:ext>
            </a:extLst>
          </p:cNvPr>
          <p:cNvSpPr>
            <a:spLocks noGrp="1"/>
          </p:cNvSpPr>
          <p:nvPr>
            <p:ph sz="quarter" idx="16"/>
          </p:nvPr>
        </p:nvSpPr>
        <p:spPr>
          <a:xfrm>
            <a:off x="6345936" y="1719072"/>
            <a:ext cx="5321808" cy="43905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7D294A4A-89C4-68BF-6701-5C47F940E3D6}"/>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77908BC-F48B-81E4-8D93-7DB9E37161B6}"/>
              </a:ext>
            </a:extLst>
          </p:cNvPr>
          <p:cNvSpPr>
            <a:spLocks noGrp="1"/>
          </p:cNvSpPr>
          <p:nvPr>
            <p:ph type="dt" sz="half" idx="10"/>
          </p:nvPr>
        </p:nvSpPr>
        <p:spPr/>
        <p:txBody>
          <a:bodyPr/>
          <a:lstStyle/>
          <a:p>
            <a:fld id="{6504A9F1-814E-44B0-83E3-9DA02F3C243F}" type="datetime1">
              <a:rPr lang="en-US" smtClean="0"/>
              <a:t>10/20/2025</a:t>
            </a:fld>
            <a:endParaRPr lang="en-US"/>
          </a:p>
        </p:txBody>
      </p:sp>
      <p:sp>
        <p:nvSpPr>
          <p:cNvPr id="9" name="Slide Number Placeholder 8">
            <a:extLst>
              <a:ext uri="{FF2B5EF4-FFF2-40B4-BE49-F238E27FC236}">
                <a16:creationId xmlns:a16="http://schemas.microsoft.com/office/drawing/2014/main" id="{27F93A54-CB38-BEAF-260B-84EDDF3011D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A90608C5-C55C-14AC-C8E9-7F0530018CE5}"/>
              </a:ext>
            </a:extLst>
          </p:cNvPr>
          <p:cNvCxnSpPr>
            <a:cxnSpLocks/>
          </p:cNvCxnSpPr>
          <p:nvPr/>
        </p:nvCxnSpPr>
        <p:spPr>
          <a:xfrm>
            <a:off x="533400" y="1357303"/>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030833"/>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Comparis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958D-8125-1BDA-53C9-9E2D338832F5}"/>
              </a:ext>
            </a:extLst>
          </p:cNvPr>
          <p:cNvSpPr>
            <a:spLocks noGrp="1"/>
          </p:cNvSpPr>
          <p:nvPr>
            <p:ph type="title"/>
          </p:nvPr>
        </p:nvSpPr>
        <p:spPr>
          <a:xfrm>
            <a:off x="402335" y="365760"/>
            <a:ext cx="11256264" cy="914400"/>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09FF10-A82A-AAEB-4B8C-921F3BA2028E}"/>
              </a:ext>
            </a:extLst>
          </p:cNvPr>
          <p:cNvSpPr>
            <a:spLocks noGrp="1"/>
          </p:cNvSpPr>
          <p:nvPr>
            <p:ph type="body" idx="1"/>
          </p:nvPr>
        </p:nvSpPr>
        <p:spPr>
          <a:xfrm>
            <a:off x="415048" y="1490472"/>
            <a:ext cx="5321808" cy="642902"/>
          </a:xfrm>
        </p:spPr>
        <p:txBody>
          <a:bodyPr anchor="b">
            <a:normAutofit/>
          </a:bodyPr>
          <a:lstStyle>
            <a:lvl1pPr marL="0" indent="0">
              <a:lnSpc>
                <a:spcPct val="100000"/>
              </a:lnSpc>
              <a:buNone/>
              <a:defRPr sz="22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FD932-A581-1A49-7FAF-0FED2E2BC182}"/>
              </a:ext>
            </a:extLst>
          </p:cNvPr>
          <p:cNvSpPr>
            <a:spLocks noGrp="1"/>
          </p:cNvSpPr>
          <p:nvPr>
            <p:ph sz="quarter" idx="15"/>
          </p:nvPr>
        </p:nvSpPr>
        <p:spPr>
          <a:xfrm>
            <a:off x="419100" y="2212975"/>
            <a:ext cx="5303838" cy="3892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A627A15-4AB2-F230-22C7-0605AFD7DF22}"/>
              </a:ext>
            </a:extLst>
          </p:cNvPr>
          <p:cNvSpPr>
            <a:spLocks noGrp="1"/>
          </p:cNvSpPr>
          <p:nvPr>
            <p:ph type="body" sz="quarter" idx="3"/>
          </p:nvPr>
        </p:nvSpPr>
        <p:spPr>
          <a:xfrm>
            <a:off x="6345936" y="1490472"/>
            <a:ext cx="5321808" cy="642902"/>
          </a:xfrm>
        </p:spPr>
        <p:txBody>
          <a:bodyPr anchor="b">
            <a:normAutofit/>
          </a:bodyPr>
          <a:lstStyle>
            <a:lvl1pPr marL="0" indent="0">
              <a:lnSpc>
                <a:spcPct val="100000"/>
              </a:lnSpc>
              <a:buNone/>
              <a:defRPr sz="22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a:extLst>
              <a:ext uri="{FF2B5EF4-FFF2-40B4-BE49-F238E27FC236}">
                <a16:creationId xmlns:a16="http://schemas.microsoft.com/office/drawing/2014/main" id="{554404BD-8F2F-278E-C00B-3F1B1DE8CF2C}"/>
              </a:ext>
            </a:extLst>
          </p:cNvPr>
          <p:cNvSpPr>
            <a:spLocks noGrp="1"/>
          </p:cNvSpPr>
          <p:nvPr>
            <p:ph sz="quarter" idx="16"/>
          </p:nvPr>
        </p:nvSpPr>
        <p:spPr>
          <a:xfrm>
            <a:off x="6345238" y="2212975"/>
            <a:ext cx="5321808" cy="3892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7D294A4A-89C4-68BF-6701-5C47F940E3D6}"/>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77908BC-F48B-81E4-8D93-7DB9E37161B6}"/>
              </a:ext>
            </a:extLst>
          </p:cNvPr>
          <p:cNvSpPr>
            <a:spLocks noGrp="1"/>
          </p:cNvSpPr>
          <p:nvPr>
            <p:ph type="dt" sz="half" idx="10"/>
          </p:nvPr>
        </p:nvSpPr>
        <p:spPr/>
        <p:txBody>
          <a:bodyPr/>
          <a:lstStyle/>
          <a:p>
            <a:fld id="{6DF15078-AEDD-4B5A-AC6A-C8F87F9646E7}" type="datetime1">
              <a:rPr lang="en-US" smtClean="0"/>
              <a:t>10/20/2025</a:t>
            </a:fld>
            <a:endParaRPr lang="en-US"/>
          </a:p>
        </p:txBody>
      </p:sp>
      <p:sp>
        <p:nvSpPr>
          <p:cNvPr id="9" name="Slide Number Placeholder 8">
            <a:extLst>
              <a:ext uri="{FF2B5EF4-FFF2-40B4-BE49-F238E27FC236}">
                <a16:creationId xmlns:a16="http://schemas.microsoft.com/office/drawing/2014/main" id="{27F93A54-CB38-BEAF-260B-84EDDF3011D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A90608C5-C55C-14AC-C8E9-7F0530018CE5}"/>
              </a:ext>
            </a:extLst>
          </p:cNvPr>
          <p:cNvCxnSpPr>
            <a:cxnSpLocks/>
          </p:cNvCxnSpPr>
          <p:nvPr/>
        </p:nvCxnSpPr>
        <p:spPr>
          <a:xfrm>
            <a:off x="530352" y="1357303"/>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016454"/>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Only">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695F-5E74-A380-8592-35FB6FC77542}"/>
              </a:ext>
            </a:extLst>
          </p:cNvPr>
          <p:cNvSpPr>
            <a:spLocks noGrp="1"/>
          </p:cNvSpPr>
          <p:nvPr>
            <p:ph type="title"/>
          </p:nvPr>
        </p:nvSpPr>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09C6149D-58D4-7497-818C-CF30244A29A1}"/>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8E8D2567-C532-BD45-FA85-03DBE3B3C779}"/>
              </a:ext>
            </a:extLst>
          </p:cNvPr>
          <p:cNvSpPr>
            <a:spLocks noGrp="1"/>
          </p:cNvSpPr>
          <p:nvPr>
            <p:ph type="dt" sz="half" idx="10"/>
          </p:nvPr>
        </p:nvSpPr>
        <p:spPr/>
        <p:txBody>
          <a:bodyPr/>
          <a:lstStyle/>
          <a:p>
            <a:fld id="{51B2758D-8EE6-4CC5-A170-BE9501D7BCFF}" type="datetime1">
              <a:rPr lang="en-US" smtClean="0"/>
              <a:t>10/20/2025</a:t>
            </a:fld>
            <a:endParaRPr lang="en-US"/>
          </a:p>
        </p:txBody>
      </p:sp>
      <p:sp>
        <p:nvSpPr>
          <p:cNvPr id="5" name="Slide Number Placeholder 4">
            <a:extLst>
              <a:ext uri="{FF2B5EF4-FFF2-40B4-BE49-F238E27FC236}">
                <a16:creationId xmlns:a16="http://schemas.microsoft.com/office/drawing/2014/main" id="{ABC0E491-56EB-F527-8A63-FBEEE6196FBD}"/>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335687383"/>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Empty">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FE9D82C-4607-0C9D-F241-D35DBEFEF4B1}"/>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B4DCFCC5-7F8E-F549-57BA-7303E9F17466}"/>
              </a:ext>
            </a:extLst>
          </p:cNvPr>
          <p:cNvSpPr>
            <a:spLocks noGrp="1"/>
          </p:cNvSpPr>
          <p:nvPr>
            <p:ph type="dt" sz="half" idx="10"/>
          </p:nvPr>
        </p:nvSpPr>
        <p:spPr/>
        <p:txBody>
          <a:bodyPr/>
          <a:lstStyle/>
          <a:p>
            <a:fld id="{0FCB484E-FEE6-4572-A5E5-40AFA2254CF8}" type="datetime1">
              <a:rPr lang="en-US" smtClean="0"/>
              <a:t>10/20/2025</a:t>
            </a:fld>
            <a:endParaRPr lang="en-US"/>
          </a:p>
        </p:txBody>
      </p:sp>
      <p:sp>
        <p:nvSpPr>
          <p:cNvPr id="5" name="Slide Number Placeholder 4">
            <a:extLst>
              <a:ext uri="{FF2B5EF4-FFF2-40B4-BE49-F238E27FC236}">
                <a16:creationId xmlns:a16="http://schemas.microsoft.com/office/drawing/2014/main" id="{457BEB6A-C028-DA7D-C516-2F1316F031A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2821809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with Picture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429901" y="5056743"/>
            <a:ext cx="11339400" cy="966902"/>
          </a:xfrm>
        </p:spPr>
        <p:txBody>
          <a:bodyPr anchor="b">
            <a:normAutofit/>
          </a:bodyPr>
          <a:lstStyle>
            <a:lvl1pPr>
              <a:defRPr sz="4800">
                <a:solidFill>
                  <a:schemeClr val="tx1"/>
                </a:solidFill>
              </a:defRPr>
            </a:lvl1p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6D3F2A15-2C96-2533-3F11-3EFA30B56716}"/>
              </a:ext>
            </a:extLst>
          </p:cNvPr>
          <p:cNvSpPr>
            <a:spLocks noGrp="1"/>
          </p:cNvSpPr>
          <p:nvPr>
            <p:ph type="pic" sz="quarter" idx="13" hasCustomPrompt="1"/>
          </p:nvPr>
        </p:nvSpPr>
        <p:spPr>
          <a:xfrm>
            <a:off x="0" y="0"/>
            <a:ext cx="12192000" cy="4930912"/>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429902" y="5979576"/>
            <a:ext cx="11339400" cy="365126"/>
          </a:xfrm>
        </p:spPr>
        <p:txBody>
          <a:bodyPr anchor="t">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Footer Placeholder 7">
            <a:extLst>
              <a:ext uri="{FF2B5EF4-FFF2-40B4-BE49-F238E27FC236}">
                <a16:creationId xmlns:a16="http://schemas.microsoft.com/office/drawing/2014/main" id="{3F256503-7989-932D-DE04-B424AC0B97DF}"/>
              </a:ext>
            </a:extLst>
          </p:cNvPr>
          <p:cNvSpPr>
            <a:spLocks noGrp="1"/>
          </p:cNvSpPr>
          <p:nvPr>
            <p:ph type="ftr" sz="quarter" idx="15"/>
          </p:nvPr>
        </p:nvSpPr>
        <p:spPr/>
        <p:txBody>
          <a:bodyPr/>
          <a:lstStyle/>
          <a:p>
            <a:r>
              <a:rPr lang="en-US"/>
              <a:t>Sample Footer Text</a:t>
            </a:r>
          </a:p>
        </p:txBody>
      </p:sp>
      <p:sp>
        <p:nvSpPr>
          <p:cNvPr id="7" name="Date Placeholder 6">
            <a:extLst>
              <a:ext uri="{FF2B5EF4-FFF2-40B4-BE49-F238E27FC236}">
                <a16:creationId xmlns:a16="http://schemas.microsoft.com/office/drawing/2014/main" id="{623E99C9-C336-E83E-56A6-D68659547CAF}"/>
              </a:ext>
            </a:extLst>
          </p:cNvPr>
          <p:cNvSpPr>
            <a:spLocks noGrp="1"/>
          </p:cNvSpPr>
          <p:nvPr>
            <p:ph type="dt" sz="half" idx="14"/>
          </p:nvPr>
        </p:nvSpPr>
        <p:spPr/>
        <p:txBody>
          <a:bodyPr/>
          <a:lstStyle/>
          <a:p>
            <a:fld id="{C135F28A-0986-4E7B-B35D-341D39FBD191}" type="datetime1">
              <a:rPr lang="en-US" smtClean="0"/>
              <a:t>10/20/2025</a:t>
            </a:fld>
            <a:endParaRPr lang="en-US"/>
          </a:p>
        </p:txBody>
      </p:sp>
      <p:sp>
        <p:nvSpPr>
          <p:cNvPr id="10" name="Slide Number Placeholder 9">
            <a:extLst>
              <a:ext uri="{FF2B5EF4-FFF2-40B4-BE49-F238E27FC236}">
                <a16:creationId xmlns:a16="http://schemas.microsoft.com/office/drawing/2014/main" id="{757A77FC-B384-BD30-0961-237F594F200F}"/>
              </a:ext>
            </a:extLst>
          </p:cNvPr>
          <p:cNvSpPr>
            <a:spLocks noGrp="1"/>
          </p:cNvSpPr>
          <p:nvPr>
            <p:ph type="sldNum" sz="quarter" idx="16"/>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291921815"/>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BEA7-A772-B39C-F049-D8BA2D3F4EF5}"/>
              </a:ext>
            </a:extLst>
          </p:cNvPr>
          <p:cNvSpPr>
            <a:spLocks noGrp="1"/>
          </p:cNvSpPr>
          <p:nvPr>
            <p:ph type="title"/>
          </p:nvPr>
        </p:nvSpPr>
        <p:spPr>
          <a:xfrm>
            <a:off x="449836" y="694943"/>
            <a:ext cx="3915473" cy="1325880"/>
          </a:xfrm>
        </p:spPr>
        <p:txBody>
          <a:bodyPr anchor="t"/>
          <a:lstStyle>
            <a:lvl1pPr>
              <a:defRPr sz="32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D5693C4-36AD-07F9-763E-EE5FC9DFB1AD}"/>
              </a:ext>
            </a:extLst>
          </p:cNvPr>
          <p:cNvSpPr>
            <a:spLocks noGrp="1"/>
          </p:cNvSpPr>
          <p:nvPr>
            <p:ph type="body" sz="half" idx="2"/>
          </p:nvPr>
        </p:nvSpPr>
        <p:spPr>
          <a:xfrm>
            <a:off x="433072" y="2057400"/>
            <a:ext cx="3932237" cy="417690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10FB4614-4148-D757-88D0-D93E5E1EA1A0}"/>
              </a:ext>
            </a:extLst>
          </p:cNvPr>
          <p:cNvSpPr>
            <a:spLocks noGrp="1"/>
          </p:cNvSpPr>
          <p:nvPr>
            <p:ph idx="1"/>
          </p:nvPr>
        </p:nvSpPr>
        <p:spPr>
          <a:xfrm>
            <a:off x="5183188" y="694943"/>
            <a:ext cx="6483096" cy="5539363"/>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1AADC46-B01E-DA2E-F24C-C48F5253DD00}"/>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B71A6063-F591-A804-79FE-A80AD399139E}"/>
              </a:ext>
            </a:extLst>
          </p:cNvPr>
          <p:cNvSpPr>
            <a:spLocks noGrp="1"/>
          </p:cNvSpPr>
          <p:nvPr>
            <p:ph type="dt" sz="half" idx="10"/>
          </p:nvPr>
        </p:nvSpPr>
        <p:spPr/>
        <p:txBody>
          <a:bodyPr/>
          <a:lstStyle/>
          <a:p>
            <a:fld id="{A57FC195-9048-4969-9920-6939BE28AE8D}" type="datetime1">
              <a:rPr lang="en-US" smtClean="0"/>
              <a:t>10/20/2025</a:t>
            </a:fld>
            <a:endParaRPr lang="en-US"/>
          </a:p>
        </p:txBody>
      </p:sp>
      <p:sp>
        <p:nvSpPr>
          <p:cNvPr id="7" name="Slide Number Placeholder 6">
            <a:extLst>
              <a:ext uri="{FF2B5EF4-FFF2-40B4-BE49-F238E27FC236}">
                <a16:creationId xmlns:a16="http://schemas.microsoft.com/office/drawing/2014/main" id="{4BEFF439-6DA2-A61B-C94C-BEDC2411D6CC}"/>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733502414"/>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FA5E-0A3D-E6AD-3C21-DC40BCDEC609}"/>
              </a:ext>
            </a:extLst>
          </p:cNvPr>
          <p:cNvSpPr>
            <a:spLocks noGrp="1"/>
          </p:cNvSpPr>
          <p:nvPr>
            <p:ph type="title"/>
          </p:nvPr>
        </p:nvSpPr>
        <p:spPr>
          <a:xfrm>
            <a:off x="419101" y="694944"/>
            <a:ext cx="3526816" cy="1711825"/>
          </a:xfrm>
        </p:spPr>
        <p:txBody>
          <a:bodyPr anchor="t"/>
          <a:lstStyle>
            <a:lvl1pPr>
              <a:defRPr sz="32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CBA8418-7980-9A18-053B-82E4F16EBD61}"/>
              </a:ext>
            </a:extLst>
          </p:cNvPr>
          <p:cNvSpPr>
            <a:spLocks noGrp="1"/>
          </p:cNvSpPr>
          <p:nvPr>
            <p:ph type="body" sz="half" idx="2"/>
          </p:nvPr>
        </p:nvSpPr>
        <p:spPr>
          <a:xfrm>
            <a:off x="425389" y="2508261"/>
            <a:ext cx="3520528" cy="372794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126F9F06-BE63-8EE7-74C5-6D0E3F9B7571}"/>
              </a:ext>
            </a:extLst>
          </p:cNvPr>
          <p:cNvSpPr>
            <a:spLocks noGrp="1"/>
          </p:cNvSpPr>
          <p:nvPr>
            <p:ph type="pic" idx="1" hasCustomPrompt="1"/>
          </p:nvPr>
        </p:nvSpPr>
        <p:spPr>
          <a:xfrm>
            <a:off x="4419600" y="533400"/>
            <a:ext cx="7239000" cy="5791199"/>
          </a:xfrm>
          <a:blipFill>
            <a:blip r:embed="rId2">
              <a:alphaModFix amt="70000"/>
            </a:blip>
            <a:stretch>
              <a:fillRect/>
            </a:stretch>
          </a:blipFill>
          <a:effectLst>
            <a:outerShdw blurRad="203200" dist="12700" dir="7800000" algn="r" rotWithShape="0">
              <a:prstClr val="black">
                <a:alpha val="10000"/>
              </a:prstClr>
            </a:outerShdw>
          </a:effectLst>
        </p:spPr>
        <p:txBody>
          <a:bodyPr vert="horz" lIns="91440" tIns="45720" rIns="91440" bIns="45720" rtlCol="0">
            <a:normAutofit/>
          </a:bodyPr>
          <a:lstStyle>
            <a:lvl1pPr marL="0" indent="0">
              <a:buNone/>
              <a:defRPr lang="en-US"/>
            </a:lvl1pPr>
          </a:lstStyle>
          <a:p>
            <a:pPr lvl="0"/>
            <a:r>
              <a:rPr lang="en-US" dirty="0"/>
              <a:t> </a:t>
            </a:r>
          </a:p>
        </p:txBody>
      </p:sp>
      <p:sp>
        <p:nvSpPr>
          <p:cNvPr id="6" name="Footer Placeholder 5">
            <a:extLst>
              <a:ext uri="{FF2B5EF4-FFF2-40B4-BE49-F238E27FC236}">
                <a16:creationId xmlns:a16="http://schemas.microsoft.com/office/drawing/2014/main" id="{E7F485A3-3BFA-4B57-F6E5-5F41542B7BBD}"/>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600AC9F0-6744-73C8-54FC-5C12BA7BF791}"/>
              </a:ext>
            </a:extLst>
          </p:cNvPr>
          <p:cNvSpPr>
            <a:spLocks noGrp="1"/>
          </p:cNvSpPr>
          <p:nvPr>
            <p:ph type="dt" sz="half" idx="10"/>
          </p:nvPr>
        </p:nvSpPr>
        <p:spPr/>
        <p:txBody>
          <a:bodyPr/>
          <a:lstStyle/>
          <a:p>
            <a:fld id="{8CCE6180-3A1B-4424-AB9F-671C4EBC0A2E}" type="datetime1">
              <a:rPr lang="en-US" smtClean="0"/>
              <a:t>10/20/2025</a:t>
            </a:fld>
            <a:endParaRPr lang="en-US" dirty="0"/>
          </a:p>
        </p:txBody>
      </p:sp>
      <p:sp>
        <p:nvSpPr>
          <p:cNvPr id="7" name="Slide Number Placeholder 6">
            <a:extLst>
              <a:ext uri="{FF2B5EF4-FFF2-40B4-BE49-F238E27FC236}">
                <a16:creationId xmlns:a16="http://schemas.microsoft.com/office/drawing/2014/main" id="{31BAB9F6-C801-466A-4C39-23DCB1CD5489}"/>
              </a:ext>
            </a:extLst>
          </p:cNvPr>
          <p:cNvSpPr>
            <a:spLocks noGrp="1"/>
          </p:cNvSpPr>
          <p:nvPr>
            <p:ph type="sldNum" sz="quarter" idx="12"/>
          </p:nvPr>
        </p:nvSpPr>
        <p:spPr/>
        <p:txBody>
          <a:bodyPr/>
          <a:lstStyle/>
          <a:p>
            <a:fld id="{DD84031F-D6BF-4677-B12E-7D8B88BA70F7}" type="slidenum">
              <a:rPr lang="en-US" smtClean="0"/>
              <a:t>‹#›</a:t>
            </a:fld>
            <a:endParaRPr lang="en-US" dirty="0"/>
          </a:p>
        </p:txBody>
      </p:sp>
      <p:cxnSp>
        <p:nvCxnSpPr>
          <p:cNvPr id="9" name="Straight Connector 8">
            <a:extLst>
              <a:ext uri="{FF2B5EF4-FFF2-40B4-BE49-F238E27FC236}">
                <a16:creationId xmlns:a16="http://schemas.microsoft.com/office/drawing/2014/main" id="{924215D5-0C4C-2E49-3A06-C65652576A64}"/>
              </a:ext>
            </a:extLst>
          </p:cNvPr>
          <p:cNvCxnSpPr>
            <a:cxnSpLocks/>
          </p:cNvCxnSpPr>
          <p:nvPr/>
        </p:nvCxnSpPr>
        <p:spPr>
          <a:xfrm>
            <a:off x="533400" y="533400"/>
            <a:ext cx="35037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355614"/>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onclus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02336" y="541942"/>
            <a:ext cx="11256264" cy="2225185"/>
          </a:xfrm>
        </p:spPr>
        <p:txBody>
          <a:bodyPr anchor="b">
            <a:normAutofit/>
          </a:bodyPr>
          <a:lstStyle>
            <a:lvl1pPr>
              <a:defRPr sz="7200">
                <a:solidFill>
                  <a:schemeClr val="accent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19099" y="3423301"/>
            <a:ext cx="11239499" cy="2901298"/>
          </a:xfrm>
        </p:spPr>
        <p:txBody>
          <a:bodyPr vert="horz" lIns="91440" tIns="45720" rIns="91440" bIns="45720" rtlCol="0">
            <a:normAutofit/>
          </a:bodyPr>
          <a:lstStyle>
            <a:lvl1pPr marL="0" indent="0">
              <a:buNone/>
              <a:defRPr lang="en-US" dirty="0"/>
            </a:lvl1pPr>
            <a:lvl2pPr marL="457200" indent="0">
              <a:buNone/>
              <a:defRPr lang="en-US" dirty="0"/>
            </a:lvl2pPr>
            <a:lvl3pPr marL="914400" indent="0">
              <a:buNone/>
              <a:defRPr lang="en-US" dirty="0"/>
            </a:lvl3pPr>
            <a:lvl4pPr marL="1371600" indent="0">
              <a:buNone/>
              <a:defRPr lang="en-US" dirty="0"/>
            </a:lvl4pPr>
            <a:lvl5pPr marL="18288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22330-A382-475A-8519-6A39191EC88E}" type="datetime1">
              <a:rPr lang="en-US" smtClean="0"/>
              <a:t>10/20/2025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3" name="Straight Connector 2">
            <a:extLst>
              <a:ext uri="{FF2B5EF4-FFF2-40B4-BE49-F238E27FC236}">
                <a16:creationId xmlns:a16="http://schemas.microsoft.com/office/drawing/2014/main" id="{BFD55B63-1406-DAD2-DBAB-BD87EA2FB540}"/>
              </a:ext>
            </a:extLst>
          </p:cNvPr>
          <p:cNvCxnSpPr>
            <a:cxnSpLocks/>
          </p:cNvCxnSpPr>
          <p:nvPr/>
        </p:nvCxnSpPr>
        <p:spPr>
          <a:xfrm>
            <a:off x="533400" y="2978854"/>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636878"/>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02336" y="1836238"/>
            <a:ext cx="11256264" cy="2512732"/>
          </a:xfrm>
        </p:spPr>
        <p:txBody>
          <a:bodyPr anchor="b">
            <a:normAutofit/>
          </a:bodyPr>
          <a:lstStyle>
            <a:lvl1pPr>
              <a:defRPr sz="7200">
                <a:solidFill>
                  <a:schemeClr val="accent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19099" y="4834052"/>
            <a:ext cx="11239499" cy="1405479"/>
          </a:xfrm>
        </p:spPr>
        <p:txBody>
          <a:bodyPr vert="horz" lIns="91440" tIns="45720" rIns="91440" bIns="45720" rtlCol="0" anchor="t">
            <a:noAutofit/>
          </a:bodyPr>
          <a:lstStyle>
            <a:lvl1pPr marL="0" indent="0">
              <a:buNone/>
              <a:defRPr lang="en-US" sz="2000" dirty="0"/>
            </a:lvl1pPr>
            <a:lvl2pPr marL="457200" indent="0">
              <a:buNone/>
              <a:defRPr lang="en-US" sz="1800" dirty="0"/>
            </a:lvl2pPr>
            <a:lvl3pPr marL="914400" indent="0">
              <a:buNone/>
              <a:defRPr lang="en-US" sz="1600" dirty="0"/>
            </a:lvl3pPr>
            <a:lvl4pPr marL="1371600" indent="0">
              <a:buNone/>
              <a:defRPr lang="en-US" sz="1400" dirty="0"/>
            </a:lvl4pPr>
            <a:lvl5pPr marL="18288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6E20DC0D-99C6-4F09-90C7-C0EC6E2F0A06}" type="datetime1">
              <a:rPr lang="en-US" smtClean="0"/>
              <a:t>10/20/2025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9" name="Straight Connector 8">
            <a:extLst>
              <a:ext uri="{FF2B5EF4-FFF2-40B4-BE49-F238E27FC236}">
                <a16:creationId xmlns:a16="http://schemas.microsoft.com/office/drawing/2014/main" id="{05899B98-11E6-7DB0-F79E-50A541026355}"/>
              </a:ext>
            </a:extLst>
          </p:cNvPr>
          <p:cNvCxnSpPr>
            <a:cxnSpLocks/>
          </p:cNvCxnSpPr>
          <p:nvPr/>
        </p:nvCxnSpPr>
        <p:spPr>
          <a:xfrm>
            <a:off x="533400" y="4531625"/>
            <a:ext cx="11125198"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181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DF58-285B-E151-006A-D88C36BBB753}"/>
              </a:ext>
            </a:extLst>
          </p:cNvPr>
          <p:cNvSpPr>
            <a:spLocks noGrp="1"/>
          </p:cNvSpPr>
          <p:nvPr>
            <p:ph type="ctrTitle"/>
          </p:nvPr>
        </p:nvSpPr>
        <p:spPr>
          <a:xfrm>
            <a:off x="419238" y="398050"/>
            <a:ext cx="9635668" cy="3671398"/>
          </a:xfrm>
        </p:spPr>
        <p:txBody>
          <a:bodyPr vert="horz" lIns="91440" tIns="45720" rIns="91440" bIns="45720" rtlCol="0" anchor="t">
            <a:normAutofit/>
          </a:bodyPr>
          <a:lstStyle>
            <a:lvl1pPr>
              <a:defRPr lang="en-US" sz="66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F9206861-2B51-5BD1-EB7B-C21E31ED4CF6}"/>
              </a:ext>
            </a:extLst>
          </p:cNvPr>
          <p:cNvSpPr>
            <a:spLocks noGrp="1"/>
          </p:cNvSpPr>
          <p:nvPr>
            <p:ph type="subTitle" idx="1"/>
          </p:nvPr>
        </p:nvSpPr>
        <p:spPr>
          <a:xfrm>
            <a:off x="432322" y="5669280"/>
            <a:ext cx="9620300" cy="756807"/>
          </a:xfrm>
        </p:spPr>
        <p:txBody>
          <a:bodyPr vert="horz" lIns="91440" tIns="45720" rIns="91440" bIns="45720" rtlCol="0">
            <a:normAutofit/>
          </a:bodyPr>
          <a:lstStyle>
            <a:lvl1pPr marL="0" indent="0">
              <a:buNone/>
              <a:defRPr lang="en-US"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822DDD77-F8A9-7EC7-8615-6A38937CE728}"/>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98AB215-86A6-6EC5-BC27-7962FA84A1AE}"/>
              </a:ext>
            </a:extLst>
          </p:cNvPr>
          <p:cNvSpPr>
            <a:spLocks noGrp="1"/>
          </p:cNvSpPr>
          <p:nvPr>
            <p:ph type="dt" sz="half" idx="10"/>
          </p:nvPr>
        </p:nvSpPr>
        <p:spPr/>
        <p:txBody>
          <a:bodyPr/>
          <a:lstStyle/>
          <a:p>
            <a:fld id="{DD9686BE-81E0-4285-A95D-6934CDF6209E}" type="datetime1">
              <a:rPr lang="en-US" smtClean="0"/>
              <a:t>10/20/2025</a:t>
            </a:fld>
            <a:endParaRPr lang="en-US"/>
          </a:p>
        </p:txBody>
      </p:sp>
      <p:sp>
        <p:nvSpPr>
          <p:cNvPr id="6" name="Slide Number Placeholder 5">
            <a:extLst>
              <a:ext uri="{FF2B5EF4-FFF2-40B4-BE49-F238E27FC236}">
                <a16:creationId xmlns:a16="http://schemas.microsoft.com/office/drawing/2014/main" id="{4360CECF-E526-1422-4780-123B6B1E96C9}"/>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9" name="Straight Connector 8">
            <a:extLst>
              <a:ext uri="{FF2B5EF4-FFF2-40B4-BE49-F238E27FC236}">
                <a16:creationId xmlns:a16="http://schemas.microsoft.com/office/drawing/2014/main" id="{46EBC7DB-A84C-6AE6-0446-4E466A133069}"/>
              </a:ext>
            </a:extLst>
          </p:cNvPr>
          <p:cNvCxnSpPr>
            <a:cxnSpLocks/>
          </p:cNvCxnSpPr>
          <p:nvPr/>
        </p:nvCxnSpPr>
        <p:spPr>
          <a:xfrm>
            <a:off x="530352" y="5498461"/>
            <a:ext cx="1112444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09110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DF58-285B-E151-006A-D88C36BBB753}"/>
              </a:ext>
            </a:extLst>
          </p:cNvPr>
          <p:cNvSpPr>
            <a:spLocks noGrp="1"/>
          </p:cNvSpPr>
          <p:nvPr>
            <p:ph type="ctrTitle"/>
          </p:nvPr>
        </p:nvSpPr>
        <p:spPr>
          <a:xfrm>
            <a:off x="402336" y="765750"/>
            <a:ext cx="9635668" cy="3455113"/>
          </a:xfrm>
        </p:spPr>
        <p:txBody>
          <a:bodyPr vert="horz" lIns="91440" tIns="45720" rIns="91440" bIns="45720" rtlCol="0" anchor="t">
            <a:normAutofit/>
          </a:bodyPr>
          <a:lstStyle>
            <a:lvl1pPr>
              <a:defRPr lang="en-US" sz="88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F9206861-2B51-5BD1-EB7B-C21E31ED4CF6}"/>
              </a:ext>
            </a:extLst>
          </p:cNvPr>
          <p:cNvSpPr>
            <a:spLocks noGrp="1"/>
          </p:cNvSpPr>
          <p:nvPr>
            <p:ph type="subTitle" idx="1"/>
          </p:nvPr>
        </p:nvSpPr>
        <p:spPr>
          <a:xfrm>
            <a:off x="429428" y="5271844"/>
            <a:ext cx="9613065" cy="1001356"/>
          </a:xfrm>
        </p:spPr>
        <p:txBody>
          <a:bodyPr vert="horz" lIns="91440" tIns="45720" rIns="91440" bIns="45720" rtlCol="0" anchor="ctr">
            <a:normAutofit/>
          </a:bodyPr>
          <a:lstStyle>
            <a:lvl1pPr marL="0" indent="0">
              <a:buNone/>
              <a:defRPr lang="en-US"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822DDD77-F8A9-7EC7-8615-6A38937CE728}"/>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098AB215-86A6-6EC5-BC27-7962FA84A1AE}"/>
              </a:ext>
            </a:extLst>
          </p:cNvPr>
          <p:cNvSpPr>
            <a:spLocks noGrp="1"/>
          </p:cNvSpPr>
          <p:nvPr>
            <p:ph type="dt" sz="half" idx="10"/>
          </p:nvPr>
        </p:nvSpPr>
        <p:spPr/>
        <p:txBody>
          <a:bodyPr/>
          <a:lstStyle/>
          <a:p>
            <a:fld id="{EB464E07-DAE2-4D6D-BDD9-1CE7637F446D}" type="datetime1">
              <a:rPr lang="en-US" smtClean="0"/>
              <a:t>10/20/2025</a:t>
            </a:fld>
            <a:endParaRPr lang="en-US"/>
          </a:p>
        </p:txBody>
      </p:sp>
      <p:sp>
        <p:nvSpPr>
          <p:cNvPr id="6" name="Slide Number Placeholder 5">
            <a:extLst>
              <a:ext uri="{FF2B5EF4-FFF2-40B4-BE49-F238E27FC236}">
                <a16:creationId xmlns:a16="http://schemas.microsoft.com/office/drawing/2014/main" id="{4360CECF-E526-1422-4780-123B6B1E96C9}"/>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2" name="Straight Connector 11">
            <a:extLst>
              <a:ext uri="{FF2B5EF4-FFF2-40B4-BE49-F238E27FC236}">
                <a16:creationId xmlns:a16="http://schemas.microsoft.com/office/drawing/2014/main" id="{D4CDCB79-1025-8102-1BC6-378AB173CBFF}"/>
              </a:ext>
            </a:extLst>
          </p:cNvPr>
          <p:cNvCxnSpPr>
            <a:cxnSpLocks/>
          </p:cNvCxnSpPr>
          <p:nvPr/>
        </p:nvCxnSpPr>
        <p:spPr>
          <a:xfrm>
            <a:off x="533400" y="5184424"/>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EF23CAD-F5FD-3FB3-B413-1F54592B07E7}"/>
              </a:ext>
            </a:extLst>
          </p:cNvPr>
          <p:cNvCxnSpPr>
            <a:cxnSpLocks/>
          </p:cNvCxnSpPr>
          <p:nvPr/>
        </p:nvCxnSpPr>
        <p:spPr>
          <a:xfrm>
            <a:off x="533400" y="6324600"/>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86138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DF58-285B-E151-006A-D88C36BBB753}"/>
              </a:ext>
            </a:extLst>
          </p:cNvPr>
          <p:cNvSpPr>
            <a:spLocks noGrp="1"/>
          </p:cNvSpPr>
          <p:nvPr>
            <p:ph type="ctrTitle"/>
          </p:nvPr>
        </p:nvSpPr>
        <p:spPr>
          <a:xfrm>
            <a:off x="402336" y="765750"/>
            <a:ext cx="9635668" cy="3528339"/>
          </a:xfrm>
        </p:spPr>
        <p:txBody>
          <a:bodyPr vert="horz" lIns="91440" tIns="45720" rIns="91440" bIns="45720" rtlCol="0" anchor="t">
            <a:normAutofit/>
          </a:bodyPr>
          <a:lstStyle>
            <a:lvl1pPr>
              <a:defRPr lang="en-US" sz="8800" dirty="0">
                <a:solidFill>
                  <a:schemeClr val="tx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F9206861-2B51-5BD1-EB7B-C21E31ED4CF6}"/>
              </a:ext>
            </a:extLst>
          </p:cNvPr>
          <p:cNvSpPr>
            <a:spLocks noGrp="1"/>
          </p:cNvSpPr>
          <p:nvPr>
            <p:ph type="subTitle" idx="1"/>
          </p:nvPr>
        </p:nvSpPr>
        <p:spPr>
          <a:xfrm>
            <a:off x="434857" y="5184425"/>
            <a:ext cx="10575756" cy="1153220"/>
          </a:xfrm>
        </p:spPr>
        <p:txBody>
          <a:bodyPr vert="horz" lIns="91440" tIns="45720" rIns="91440" bIns="45720" rtlCol="0" anchor="ctr">
            <a:normAutofit/>
          </a:bodyPr>
          <a:lstStyle>
            <a:lvl1pPr marL="0" indent="0">
              <a:buNone/>
              <a:defRPr lang="en-US" dirty="0">
                <a:solidFill>
                  <a:schemeClr val="tx1"/>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822DDD77-F8A9-7EC7-8615-6A38937CE728}"/>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098AB215-86A6-6EC5-BC27-7962FA84A1AE}"/>
              </a:ext>
            </a:extLst>
          </p:cNvPr>
          <p:cNvSpPr>
            <a:spLocks noGrp="1"/>
          </p:cNvSpPr>
          <p:nvPr>
            <p:ph type="dt" sz="half" idx="10"/>
          </p:nvPr>
        </p:nvSpPr>
        <p:spPr/>
        <p:txBody>
          <a:bodyPr/>
          <a:lstStyle>
            <a:lvl1pPr>
              <a:defRPr>
                <a:solidFill>
                  <a:schemeClr val="tx1"/>
                </a:solidFill>
              </a:defRPr>
            </a:lvl1pPr>
          </a:lstStyle>
          <a:p>
            <a:fld id="{531D259D-9AB9-44BA-8FCD-FE201F91B5A0}" type="datetime1">
              <a:rPr lang="en-US" smtClean="0"/>
              <a:t>10/20/2025</a:t>
            </a:fld>
            <a:endParaRPr lang="en-US"/>
          </a:p>
        </p:txBody>
      </p:sp>
      <p:sp>
        <p:nvSpPr>
          <p:cNvPr id="6" name="Slide Number Placeholder 5">
            <a:extLst>
              <a:ext uri="{FF2B5EF4-FFF2-40B4-BE49-F238E27FC236}">
                <a16:creationId xmlns:a16="http://schemas.microsoft.com/office/drawing/2014/main" id="{4360CECF-E526-1422-4780-123B6B1E96C9}"/>
              </a:ext>
            </a:extLst>
          </p:cNvPr>
          <p:cNvSpPr>
            <a:spLocks noGrp="1"/>
          </p:cNvSpPr>
          <p:nvPr>
            <p:ph type="sldNum" sz="quarter" idx="12"/>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3817982C-A325-8307-2486-3AD646261E04}"/>
              </a:ext>
            </a:extLst>
          </p:cNvPr>
          <p:cNvCxnSpPr>
            <a:cxnSpLocks/>
          </p:cNvCxnSpPr>
          <p:nvPr/>
        </p:nvCxnSpPr>
        <p:spPr>
          <a:xfrm>
            <a:off x="533400" y="533538"/>
            <a:ext cx="11127005" cy="0"/>
          </a:xfrm>
          <a:prstGeom prst="line">
            <a:avLst/>
          </a:prstGeom>
          <a:ln w="603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C02859D-9F11-5594-CFD3-C5FDE18CACB3}"/>
              </a:ext>
            </a:extLst>
          </p:cNvPr>
          <p:cNvCxnSpPr>
            <a:cxnSpLocks/>
          </p:cNvCxnSpPr>
          <p:nvPr/>
        </p:nvCxnSpPr>
        <p:spPr>
          <a:xfrm>
            <a:off x="533400" y="5169248"/>
            <a:ext cx="11127005"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0AD802-2887-3310-1453-789DB76F58DF}"/>
              </a:ext>
            </a:extLst>
          </p:cNvPr>
          <p:cNvCxnSpPr>
            <a:cxnSpLocks/>
          </p:cNvCxnSpPr>
          <p:nvPr/>
        </p:nvCxnSpPr>
        <p:spPr>
          <a:xfrm>
            <a:off x="533400" y="6330811"/>
            <a:ext cx="11119945"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964875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426997" y="3018408"/>
            <a:ext cx="8961120" cy="3247475"/>
          </a:xfrm>
        </p:spPr>
        <p:txBody>
          <a:bodyPr anchor="b">
            <a:normAutofit/>
          </a:bodyPr>
          <a:lstStyle>
            <a:lvl1pPr>
              <a:defRPr sz="6600">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1"/>
                </a:solidFill>
              </a:defRPr>
            </a:lvl1pPr>
          </a:lstStyle>
          <a:p>
            <a:fld id="{74EB0658-C877-4D58-A83B-07BEE0E4C7B4}" type="datetime1">
              <a:rPr lang="en-US" smtClean="0"/>
              <a:t>10/20/2025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6FD05DD5-DCB7-49C7-5E41-2DBD8B73D6D2}"/>
              </a:ext>
            </a:extLst>
          </p:cNvPr>
          <p:cNvCxnSpPr>
            <a:cxnSpLocks/>
          </p:cNvCxnSpPr>
          <p:nvPr/>
        </p:nvCxnSpPr>
        <p:spPr>
          <a:xfrm>
            <a:off x="530646" y="531958"/>
            <a:ext cx="11127954"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9FDA663-314D-CA26-DF41-CB3FDC0733F0}"/>
              </a:ext>
            </a:extLst>
          </p:cNvPr>
          <p:cNvCxnSpPr>
            <a:cxnSpLocks/>
          </p:cNvCxnSpPr>
          <p:nvPr/>
        </p:nvCxnSpPr>
        <p:spPr>
          <a:xfrm>
            <a:off x="533400" y="6324600"/>
            <a:ext cx="11125200"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58449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8916C8C-4316-E510-1962-E944B3382B43}"/>
              </a:ext>
            </a:extLst>
          </p:cNvPr>
          <p:cNvCxnSpPr>
            <a:cxnSpLocks/>
          </p:cNvCxnSpPr>
          <p:nvPr/>
        </p:nvCxnSpPr>
        <p:spPr>
          <a:xfrm>
            <a:off x="530352" y="533400"/>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
        <p:nvSpPr>
          <p:cNvPr id="2" name="Title Placeholder 1">
            <a:extLst>
              <a:ext uri="{FF2B5EF4-FFF2-40B4-BE49-F238E27FC236}">
                <a16:creationId xmlns:a16="http://schemas.microsoft.com/office/drawing/2014/main" id="{66478947-1D67-18A4-7E48-5B4B2F97FBE9}"/>
              </a:ext>
            </a:extLst>
          </p:cNvPr>
          <p:cNvSpPr>
            <a:spLocks noGrp="1"/>
          </p:cNvSpPr>
          <p:nvPr>
            <p:ph type="title"/>
          </p:nvPr>
        </p:nvSpPr>
        <p:spPr>
          <a:xfrm>
            <a:off x="414983" y="691868"/>
            <a:ext cx="11243617" cy="90113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FE08CA-9517-ABC1-E915-31EA6D7B73C7}"/>
              </a:ext>
            </a:extLst>
          </p:cNvPr>
          <p:cNvSpPr>
            <a:spLocks noGrp="1"/>
          </p:cNvSpPr>
          <p:nvPr>
            <p:ph type="body" idx="1"/>
          </p:nvPr>
        </p:nvSpPr>
        <p:spPr>
          <a:xfrm>
            <a:off x="417640" y="1754753"/>
            <a:ext cx="11240960" cy="44113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00E3983D-E783-AAEC-26DB-4B3F6511C702}"/>
              </a:ext>
            </a:extLst>
          </p:cNvPr>
          <p:cNvSpPr>
            <a:spLocks noGrp="1"/>
          </p:cNvSpPr>
          <p:nvPr>
            <p:ph type="ftr" sz="quarter" idx="3"/>
          </p:nvPr>
        </p:nvSpPr>
        <p:spPr>
          <a:xfrm>
            <a:off x="434857" y="6426091"/>
            <a:ext cx="4688732" cy="365125"/>
          </a:xfrm>
          <a:prstGeom prst="rect">
            <a:avLst/>
          </a:prstGeom>
        </p:spPr>
        <p:txBody>
          <a:bodyPr vert="horz" lIns="91440" tIns="45720" rIns="91440" bIns="45720" rtlCol="0" anchor="ctr"/>
          <a:lstStyle>
            <a:lvl1pPr algn="l">
              <a:defRPr sz="900">
                <a:solidFill>
                  <a:schemeClr val="tx1">
                    <a:alpha val="60000"/>
                  </a:schemeClr>
                </a:solidFill>
              </a:defRPr>
            </a:lvl1pPr>
          </a:lstStyle>
          <a:p>
            <a:r>
              <a:rPr lang="en-US" dirty="0"/>
              <a:t>Sample Footer Text</a:t>
            </a:r>
          </a:p>
        </p:txBody>
      </p:sp>
      <p:sp>
        <p:nvSpPr>
          <p:cNvPr id="4" name="Date Placeholder 3">
            <a:extLst>
              <a:ext uri="{FF2B5EF4-FFF2-40B4-BE49-F238E27FC236}">
                <a16:creationId xmlns:a16="http://schemas.microsoft.com/office/drawing/2014/main" id="{70454426-0A97-D20B-FD06-9648AED7773C}"/>
              </a:ext>
            </a:extLst>
          </p:cNvPr>
          <p:cNvSpPr>
            <a:spLocks noGrp="1"/>
          </p:cNvSpPr>
          <p:nvPr>
            <p:ph type="dt" sz="half" idx="2"/>
          </p:nvPr>
        </p:nvSpPr>
        <p:spPr>
          <a:xfrm>
            <a:off x="7846205" y="6426091"/>
            <a:ext cx="3327634" cy="365125"/>
          </a:xfrm>
          <a:prstGeom prst="rect">
            <a:avLst/>
          </a:prstGeom>
        </p:spPr>
        <p:txBody>
          <a:bodyPr vert="horz" lIns="91440" tIns="45720" rIns="91440" bIns="45720" rtlCol="0" anchor="ctr"/>
          <a:lstStyle>
            <a:lvl1pPr algn="r">
              <a:defRPr sz="900">
                <a:solidFill>
                  <a:schemeClr val="tx1">
                    <a:alpha val="60000"/>
                  </a:schemeClr>
                </a:solidFill>
              </a:defRPr>
            </a:lvl1pPr>
          </a:lstStyle>
          <a:p>
            <a:fld id="{ECD290D4-E5CF-428F-801F-3741FA4FB792}" type="datetime1">
              <a:rPr lang="en-US" smtClean="0"/>
              <a:t>10/20/2025</a:t>
            </a:fld>
            <a:endParaRPr lang="en-US"/>
          </a:p>
        </p:txBody>
      </p:sp>
      <p:sp>
        <p:nvSpPr>
          <p:cNvPr id="6" name="Slide Number Placeholder 5">
            <a:extLst>
              <a:ext uri="{FF2B5EF4-FFF2-40B4-BE49-F238E27FC236}">
                <a16:creationId xmlns:a16="http://schemas.microsoft.com/office/drawing/2014/main" id="{7DA13386-8E2A-2962-4804-81558038BA54}"/>
              </a:ext>
            </a:extLst>
          </p:cNvPr>
          <p:cNvSpPr>
            <a:spLocks noGrp="1"/>
          </p:cNvSpPr>
          <p:nvPr>
            <p:ph type="sldNum" sz="quarter" idx="4"/>
          </p:nvPr>
        </p:nvSpPr>
        <p:spPr>
          <a:xfrm>
            <a:off x="11166187" y="6426091"/>
            <a:ext cx="603114" cy="365125"/>
          </a:xfrm>
          <a:prstGeom prst="rect">
            <a:avLst/>
          </a:prstGeom>
        </p:spPr>
        <p:txBody>
          <a:bodyPr vert="horz" lIns="91440" tIns="45720" rIns="91440" bIns="45720" rtlCol="0" anchor="ctr"/>
          <a:lstStyle>
            <a:lvl1pPr algn="r">
              <a:defRPr sz="900">
                <a:solidFill>
                  <a:schemeClr val="tx1">
                    <a:alpha val="60000"/>
                  </a:schemeClr>
                </a:solidFill>
              </a:defRPr>
            </a:lvl1pPr>
          </a:lstStyle>
          <a:p>
            <a:fld id="{DD84031F-D6BF-4677-B12E-7D8B88BA70F7}" type="slidenum">
              <a:rPr lang="en-US" smtClean="0"/>
              <a:t>‹#›</a:t>
            </a:fld>
            <a:endParaRPr lang="en-US" dirty="0"/>
          </a:p>
        </p:txBody>
      </p:sp>
    </p:spTree>
    <p:extLst>
      <p:ext uri="{BB962C8B-B14F-4D97-AF65-F5344CB8AC3E}">
        <p14:creationId xmlns:p14="http://schemas.microsoft.com/office/powerpoint/2010/main" val="143567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Lst>
  <p:hf sldNum="0" hdr="0" ftr="0" dt="0"/>
  <p:txStyles>
    <p:title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p15:clr>
            <a:srgbClr val="F26B43"/>
          </p15:clr>
        </p15:guide>
        <p15:guide id="2" pos="4128">
          <p15:clr>
            <a:srgbClr val="F26B43"/>
          </p15:clr>
        </p15:guide>
        <p15:guide id="3" pos="3456">
          <p15:clr>
            <a:srgbClr val="F26B43"/>
          </p15:clr>
        </p15:guide>
        <p15:guide id="4" pos="2784">
          <p15:clr>
            <a:srgbClr val="F26B43"/>
          </p15:clr>
        </p15:guide>
        <p15:guide id="5" pos="336">
          <p15:clr>
            <a:srgbClr val="F26B43"/>
          </p15:clr>
        </p15:guide>
        <p15:guide id="6" pos="7344">
          <p15:clr>
            <a:srgbClr val="F26B43"/>
          </p15:clr>
        </p15:guide>
        <p15:guide id="7" orient="horz" pos="336">
          <p15:clr>
            <a:srgbClr val="F26B43"/>
          </p15:clr>
        </p15:guide>
        <p15:guide id="8" pos="264">
          <p15:clr>
            <a:srgbClr val="F26B43"/>
          </p15:clr>
        </p15:guide>
        <p15:guide id="9" pos="4800">
          <p15:clr>
            <a:srgbClr val="F26B43"/>
          </p15:clr>
        </p15:guide>
        <p15:guide id="10" pos="2112">
          <p15:clr>
            <a:srgbClr val="F26B43"/>
          </p15:clr>
        </p15:guide>
        <p15:guide id="11" pos="54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5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5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4E08-AB69-ED22-2F56-EFC194CA9E24}"/>
              </a:ext>
            </a:extLst>
          </p:cNvPr>
          <p:cNvSpPr>
            <a:spLocks noGrp="1"/>
          </p:cNvSpPr>
          <p:nvPr>
            <p:ph type="ctrTitle"/>
          </p:nvPr>
        </p:nvSpPr>
        <p:spPr>
          <a:xfrm>
            <a:off x="402336" y="765750"/>
            <a:ext cx="9635668" cy="3528339"/>
          </a:xfrm>
        </p:spPr>
        <p:txBody>
          <a:bodyPr anchor="t">
            <a:normAutofit/>
          </a:bodyPr>
          <a:lstStyle/>
          <a:p>
            <a:r>
              <a:rPr lang="en-US" sz="5500" dirty="0"/>
              <a:t>Optimizing the Technology Value Stream: Insights from DevOps and Lead Time Reduction</a:t>
            </a:r>
          </a:p>
        </p:txBody>
      </p:sp>
      <p:sp>
        <p:nvSpPr>
          <p:cNvPr id="3" name="Subtitle 2">
            <a:extLst>
              <a:ext uri="{FF2B5EF4-FFF2-40B4-BE49-F238E27FC236}">
                <a16:creationId xmlns:a16="http://schemas.microsoft.com/office/drawing/2014/main" id="{58A22720-CB46-E650-1F9D-C5CFB308B2C1}"/>
              </a:ext>
            </a:extLst>
          </p:cNvPr>
          <p:cNvSpPr>
            <a:spLocks noGrp="1"/>
          </p:cNvSpPr>
          <p:nvPr>
            <p:ph type="subTitle" idx="1"/>
          </p:nvPr>
        </p:nvSpPr>
        <p:spPr>
          <a:xfrm>
            <a:off x="9456577" y="5180388"/>
            <a:ext cx="2519114" cy="1153220"/>
          </a:xfrm>
        </p:spPr>
        <p:txBody>
          <a:bodyPr anchor="ctr">
            <a:normAutofit/>
          </a:bodyPr>
          <a:lstStyle/>
          <a:p>
            <a:r>
              <a:rPr lang="en-US" dirty="0"/>
              <a:t>By Amanda Wedergren</a:t>
            </a:r>
          </a:p>
        </p:txBody>
      </p:sp>
      <p:sp>
        <p:nvSpPr>
          <p:cNvPr id="4" name="Subtitle 2">
            <a:extLst>
              <a:ext uri="{FF2B5EF4-FFF2-40B4-BE49-F238E27FC236}">
                <a16:creationId xmlns:a16="http://schemas.microsoft.com/office/drawing/2014/main" id="{787714A4-03BE-0CBF-CE3C-7E04B7A98BC6}"/>
              </a:ext>
            </a:extLst>
          </p:cNvPr>
          <p:cNvSpPr txBox="1">
            <a:spLocks/>
          </p:cNvSpPr>
          <p:nvPr/>
        </p:nvSpPr>
        <p:spPr>
          <a:xfrm>
            <a:off x="402336" y="3814791"/>
            <a:ext cx="10575756" cy="1153220"/>
          </a:xfrm>
          <a:prstGeom prst="rect">
            <a:avLst/>
          </a:prstGeom>
        </p:spPr>
        <p:txBody>
          <a:bodyPr vert="horz" lIns="91440" tIns="45720" rIns="91440" bIns="45720" rtlCol="0" anchor="ctr">
            <a:normAutofit/>
          </a:bodyPr>
          <a:lstStyle>
            <a:lvl1pPr marL="0" indent="0" algn="l" defTabSz="914400" rtl="0" eaLnBrk="1" latinLnBrk="0" hangingPunct="1">
              <a:lnSpc>
                <a:spcPct val="120000"/>
              </a:lnSpc>
              <a:spcBef>
                <a:spcPts val="1000"/>
              </a:spcBef>
              <a:buFont typeface="Arial" panose="020B0604020202020204" pitchFamily="34" charset="0"/>
              <a:buNone/>
              <a:defRPr lang="en-US" sz="1400" kern="1200" dirty="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Enhancing efficiency through DevOps and faster deployments</a:t>
            </a:r>
          </a:p>
        </p:txBody>
      </p:sp>
    </p:spTree>
    <p:extLst>
      <p:ext uri="{BB962C8B-B14F-4D97-AF65-F5344CB8AC3E}">
        <p14:creationId xmlns:p14="http://schemas.microsoft.com/office/powerpoint/2010/main" val="34030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42" presetClass="entr" presetSubtype="0" fill="hold" grpId="1" nodeType="withEffect">
                                  <p:stCondLst>
                                    <p:cond delay="250"/>
                                  </p:stCondLst>
                                  <p:iterate type="wd">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1000"/>
                                  </p:stCondLst>
                                  <p:iterate type="wd">
                                    <p:tmPct val="15000"/>
                                  </p:iterate>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1000"/>
                                        <p:tgtEl>
                                          <p:spTgt spid="4">
                                            <p:txEl>
                                              <p:pRg st="0" end="0"/>
                                            </p:txEl>
                                          </p:spTgt>
                                        </p:tgtEl>
                                      </p:cBhvr>
                                    </p:animEffect>
                                  </p:childTnLst>
                                </p:cTn>
                              </p:par>
                              <p:par>
                                <p:cTn id="19" presetID="42" presetClass="entr" presetSubtype="0" fill="hold" grpId="1" nodeType="withEffect">
                                  <p:stCondLst>
                                    <p:cond delay="250"/>
                                  </p:stCondLst>
                                  <p:iterate type="wd">
                                    <p:tmPct val="10000"/>
                                  </p:iterate>
                                  <p:childTnLst>
                                    <p:set>
                                      <p:cBhvr>
                                        <p:cTn id="20" dur="1" fill="hold">
                                          <p:stCondLst>
                                            <p:cond delay="0"/>
                                          </p:stCondLst>
                                        </p:cTn>
                                        <p:tgtEl>
                                          <p:spTgt spid="4"/>
                                        </p:tgtEl>
                                        <p:attrNameLst>
                                          <p:attrName>style.visibility</p:attrName>
                                        </p:attrNameLst>
                                      </p:cBhvr>
                                      <p:to>
                                        <p:strVal val="visible"/>
                                      </p:to>
                                    </p:set>
                                    <p:animEffect transition="in" filter="fade">
                                      <p:cBhvr>
                                        <p:cTn id="21" dur="250"/>
                                        <p:tgtEl>
                                          <p:spTgt spid="4"/>
                                        </p:tgtEl>
                                      </p:cBhvr>
                                    </p:animEffect>
                                    <p:anim calcmode="lin" valueType="num">
                                      <p:cBhvr>
                                        <p:cTn id="22" dur="250" fill="hold"/>
                                        <p:tgtEl>
                                          <p:spTgt spid="4"/>
                                        </p:tgtEl>
                                        <p:attrNameLst>
                                          <p:attrName>ppt_x</p:attrName>
                                        </p:attrNameLst>
                                      </p:cBhvr>
                                      <p:tavLst>
                                        <p:tav tm="0">
                                          <p:val>
                                            <p:strVal val="#ppt_x"/>
                                          </p:val>
                                        </p:tav>
                                        <p:tav tm="100000">
                                          <p:val>
                                            <p:strVal val="#ppt_x"/>
                                          </p:val>
                                        </p:tav>
                                      </p:tavLst>
                                    </p:anim>
                                    <p:anim calcmode="lin" valueType="num">
                                      <p:cBhvr>
                                        <p:cTn id="23"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P spid="4" grpId="0" build="p"/>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FE33F-4403-FCC2-EA76-CE4748A5E8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17D8E-0A36-BA02-221D-5573130FDF4D}"/>
              </a:ext>
            </a:extLst>
          </p:cNvPr>
          <p:cNvSpPr>
            <a:spLocks noGrp="1"/>
          </p:cNvSpPr>
          <p:nvPr>
            <p:ph type="title"/>
          </p:nvPr>
        </p:nvSpPr>
        <p:spPr>
          <a:xfrm>
            <a:off x="402336" y="541942"/>
            <a:ext cx="11256264" cy="2225185"/>
          </a:xfrm>
        </p:spPr>
        <p:txBody>
          <a:bodyPr anchor="b">
            <a:normAutofit/>
          </a:bodyPr>
          <a:lstStyle/>
          <a:p>
            <a:r>
              <a:rPr lang="en-US" dirty="0">
                <a:solidFill>
                  <a:schemeClr val="tx2">
                    <a:lumMod val="50000"/>
                    <a:lumOff val="50000"/>
                  </a:schemeClr>
                </a:solidFill>
              </a:rPr>
              <a:t>References</a:t>
            </a:r>
          </a:p>
        </p:txBody>
      </p:sp>
      <p:graphicFrame>
        <p:nvGraphicFramePr>
          <p:cNvPr id="7" name="Content Placeholder 2">
            <a:extLst>
              <a:ext uri="{FF2B5EF4-FFF2-40B4-BE49-F238E27FC236}">
                <a16:creationId xmlns:a16="http://schemas.microsoft.com/office/drawing/2014/main" id="{FF5F24B2-C720-16AE-3AA4-21141975952E}"/>
              </a:ext>
            </a:extLst>
          </p:cNvPr>
          <p:cNvGraphicFramePr>
            <a:graphicFrameLocks noGrp="1"/>
          </p:cNvGraphicFramePr>
          <p:nvPr>
            <p:ph sz="quarter" idx="13"/>
            <p:extLst>
              <p:ext uri="{D42A27DB-BD31-4B8C-83A1-F6EECF244321}">
                <p14:modId xmlns:p14="http://schemas.microsoft.com/office/powerpoint/2010/main" val="3054993994"/>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419099" y="3423301"/>
          <a:ext cx="11239499" cy="290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86766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52BB-B461-EABE-3233-E8B0E15CF7D4}"/>
              </a:ext>
            </a:extLst>
          </p:cNvPr>
          <p:cNvSpPr>
            <a:spLocks noGrp="1"/>
          </p:cNvSpPr>
          <p:nvPr>
            <p:ph type="title"/>
          </p:nvPr>
        </p:nvSpPr>
        <p:spPr>
          <a:xfrm>
            <a:off x="7007497" y="691868"/>
            <a:ext cx="4660247" cy="1439210"/>
          </a:xfrm>
        </p:spPr>
        <p:txBody>
          <a:bodyPr anchor="t">
            <a:normAutofit/>
          </a:bodyPr>
          <a:lstStyle/>
          <a:p>
            <a:r>
              <a:rPr lang="en-US"/>
              <a:t>Introduction to the Technology Value Stream</a:t>
            </a:r>
          </a:p>
        </p:txBody>
      </p:sp>
      <p:pic>
        <p:nvPicPr>
          <p:cNvPr id="5" name="Content Placeholder 4" descr="4K Resolution">
            <a:extLst>
              <a:ext uri="{FF2B5EF4-FFF2-40B4-BE49-F238E27FC236}">
                <a16:creationId xmlns:a16="http://schemas.microsoft.com/office/drawing/2014/main" id="{5C88A72A-C7B6-470E-A4D7-9F93C71D7BED}"/>
              </a:ext>
            </a:extLst>
          </p:cNvPr>
          <p:cNvPicPr>
            <a:picLocks noGrp="1" noChangeAspect="1"/>
          </p:cNvPicPr>
          <p:nvPr>
            <p:ph type="pic" sz="quarter" idx="13"/>
          </p:nvPr>
        </p:nvPicPr>
        <p:blipFill>
          <a:blip r:embed="rId3"/>
          <a:srcRect l="20526" r="20912" b="1"/>
          <a:stretch>
            <a:fillRect/>
          </a:stretch>
        </p:blipFill>
        <p:spPr>
          <a:xfrm>
            <a:off x="533400" y="533399"/>
            <a:ext cx="6029286" cy="5791201"/>
          </a:xfrm>
          <a:prstGeom prst="rect">
            <a:avLst/>
          </a:prstGeom>
          <a:noFill/>
        </p:spPr>
      </p:pic>
      <p:sp>
        <p:nvSpPr>
          <p:cNvPr id="4" name="Content Placeholder 3">
            <a:extLst>
              <a:ext uri="{FF2B5EF4-FFF2-40B4-BE49-F238E27FC236}">
                <a16:creationId xmlns:a16="http://schemas.microsoft.com/office/drawing/2014/main" id="{6DC06822-B65D-7C01-1E41-8EEDDB5B72E7}"/>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7497" y="2211184"/>
            <a:ext cx="4660247" cy="4113415"/>
          </a:xfrm>
        </p:spPr>
        <p:txBody>
          <a:bodyPr>
            <a:normAutofit/>
          </a:bodyPr>
          <a:lstStyle/>
          <a:p>
            <a:pPr marL="0" indent="0">
              <a:spcBef>
                <a:spcPts val="2500"/>
              </a:spcBef>
              <a:buFont typeface="Arial" panose="020B0604020202020204" pitchFamily="34" charset="0"/>
              <a:buNone/>
            </a:pPr>
            <a:r>
              <a:rPr lang="en-US" b="1"/>
              <a:t>Software Development Activities</a:t>
            </a:r>
          </a:p>
          <a:p>
            <a:pPr marL="0" lvl="1" indent="0">
              <a:buFont typeface="Arial" panose="020B0604020202020204" pitchFamily="34" charset="0"/>
              <a:buNone/>
            </a:pPr>
            <a:r>
              <a:t>The technology value stream covers coding, testing, deployment, and release activities in software development.</a:t>
            </a:r>
            <a:endParaRPr lang="en-US"/>
          </a:p>
          <a:p>
            <a:pPr marL="0" indent="0">
              <a:spcBef>
                <a:spcPts val="2500"/>
              </a:spcBef>
              <a:buFont typeface="Arial" panose="020B0604020202020204" pitchFamily="34" charset="0"/>
              <a:buNone/>
            </a:pPr>
            <a:r>
              <a:rPr lang="en-US" b="1"/>
              <a:t>Value Stream Optimization</a:t>
            </a:r>
          </a:p>
          <a:p>
            <a:pPr marL="0" lvl="1" indent="0">
              <a:buFont typeface="Arial" panose="020B0604020202020204" pitchFamily="34" charset="0"/>
              <a:buNone/>
            </a:pPr>
            <a:r>
              <a:t>Optimizing the technology value stream accelerates feature delivery and improves software quality for organizations.</a:t>
            </a:r>
            <a:endParaRPr lang="en-US"/>
          </a:p>
        </p:txBody>
      </p:sp>
    </p:spTree>
    <p:extLst>
      <p:ext uri="{BB962C8B-B14F-4D97-AF65-F5344CB8AC3E}">
        <p14:creationId xmlns:p14="http://schemas.microsoft.com/office/powerpoint/2010/main" val="2003120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C54E-493E-6E34-F7E4-F77678806C68}"/>
              </a:ext>
            </a:extLst>
          </p:cNvPr>
          <p:cNvSpPr>
            <a:spLocks noGrp="1"/>
          </p:cNvSpPr>
          <p:nvPr>
            <p:ph type="title"/>
          </p:nvPr>
        </p:nvSpPr>
        <p:spPr>
          <a:xfrm>
            <a:off x="7007497" y="691868"/>
            <a:ext cx="4660247" cy="1439210"/>
          </a:xfrm>
        </p:spPr>
        <p:txBody>
          <a:bodyPr anchor="t">
            <a:normAutofit/>
          </a:bodyPr>
          <a:lstStyle/>
          <a:p>
            <a:r>
              <a:rPr lang="en-US" dirty="0"/>
              <a:t>Key Concepts From The DevOps Handbook</a:t>
            </a:r>
          </a:p>
        </p:txBody>
      </p:sp>
      <p:pic>
        <p:nvPicPr>
          <p:cNvPr id="5" name="Content Placeholder 4" descr="fourth industrial revolution technology concept">
            <a:extLst>
              <a:ext uri="{FF2B5EF4-FFF2-40B4-BE49-F238E27FC236}">
                <a16:creationId xmlns:a16="http://schemas.microsoft.com/office/drawing/2014/main" id="{4B7CF0CB-9406-43A0-962E-408B512C444F}"/>
              </a:ext>
            </a:extLst>
          </p:cNvPr>
          <p:cNvPicPr>
            <a:picLocks noGrp="1" noChangeAspect="1"/>
          </p:cNvPicPr>
          <p:nvPr>
            <p:ph type="pic" sz="quarter" idx="13"/>
          </p:nvPr>
        </p:nvPicPr>
        <p:blipFill>
          <a:blip r:embed="rId3"/>
          <a:srcRect l="20500" r="20938" b="1"/>
          <a:stretch>
            <a:fillRect/>
          </a:stretch>
        </p:blipFill>
        <p:spPr>
          <a:xfrm>
            <a:off x="533400" y="533399"/>
            <a:ext cx="6029286" cy="5791201"/>
          </a:xfrm>
          <a:prstGeom prst="rect">
            <a:avLst/>
          </a:prstGeom>
          <a:noFill/>
        </p:spPr>
      </p:pic>
      <p:sp>
        <p:nvSpPr>
          <p:cNvPr id="4" name="Content Placeholder 3">
            <a:extLst>
              <a:ext uri="{FF2B5EF4-FFF2-40B4-BE49-F238E27FC236}">
                <a16:creationId xmlns:a16="http://schemas.microsoft.com/office/drawing/2014/main" id="{67B2A779-AF8C-B7FA-EBAB-94B481B3E133}"/>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7497" y="2211184"/>
            <a:ext cx="4660247" cy="4113415"/>
          </a:xfrm>
        </p:spPr>
        <p:txBody>
          <a:bodyPr>
            <a:normAutofit/>
          </a:bodyPr>
          <a:lstStyle/>
          <a:p>
            <a:pPr marL="0" indent="0">
              <a:spcBef>
                <a:spcPts val="2500"/>
              </a:spcBef>
              <a:buFont typeface="Arial" panose="020B0604020202020204" pitchFamily="34" charset="0"/>
              <a:buNone/>
            </a:pPr>
            <a:r>
              <a:rPr lang="en-US" b="1"/>
              <a:t>Continuous Integration</a:t>
            </a:r>
          </a:p>
          <a:p>
            <a:pPr marL="0" lvl="1" indent="0">
              <a:buFont typeface="Arial" panose="020B0604020202020204" pitchFamily="34" charset="0"/>
              <a:buNone/>
            </a:pPr>
            <a:r>
              <a:t>Continuous integration ensures frequent merging of code to detect issues early and maintain software quality.</a:t>
            </a:r>
            <a:endParaRPr lang="en-US"/>
          </a:p>
          <a:p>
            <a:pPr marL="0" indent="0">
              <a:spcBef>
                <a:spcPts val="2500"/>
              </a:spcBef>
              <a:buFont typeface="Arial" panose="020B0604020202020204" pitchFamily="34" charset="0"/>
              <a:buNone/>
            </a:pPr>
            <a:r>
              <a:rPr lang="en-US" b="1"/>
              <a:t>Continuous Delivery</a:t>
            </a:r>
          </a:p>
          <a:p>
            <a:pPr marL="0" lvl="1" indent="0">
              <a:buFont typeface="Arial" panose="020B0604020202020204" pitchFamily="34" charset="0"/>
              <a:buNone/>
            </a:pPr>
            <a:r>
              <a:t>Continuous delivery automates software release to production enabling faster and reliable deployments.</a:t>
            </a:r>
            <a:endParaRPr lang="en-US"/>
          </a:p>
          <a:p>
            <a:pPr marL="0" indent="0">
              <a:spcBef>
                <a:spcPts val="2500"/>
              </a:spcBef>
              <a:buFont typeface="Arial" panose="020B0604020202020204" pitchFamily="34" charset="0"/>
              <a:buNone/>
            </a:pPr>
            <a:r>
              <a:rPr lang="en-US" b="1"/>
              <a:t>Culture and Automation</a:t>
            </a:r>
          </a:p>
          <a:p>
            <a:pPr marL="0" lvl="1" indent="0">
              <a:buFont typeface="Arial" panose="020B0604020202020204" pitchFamily="34" charset="0"/>
              <a:buNone/>
            </a:pPr>
            <a:r>
              <a:t>A collaborative culture combined with automation improves workflow and reduces waste in delivery pipelines.</a:t>
            </a:r>
            <a:endParaRPr lang="en-US"/>
          </a:p>
        </p:txBody>
      </p:sp>
    </p:spTree>
    <p:extLst>
      <p:ext uri="{BB962C8B-B14F-4D97-AF65-F5344CB8AC3E}">
        <p14:creationId xmlns:p14="http://schemas.microsoft.com/office/powerpoint/2010/main" val="1761849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D787-A1FF-5AF7-3A8B-78D4874ABD1F}"/>
              </a:ext>
            </a:extLst>
          </p:cNvPr>
          <p:cNvSpPr>
            <a:spLocks noGrp="1"/>
          </p:cNvSpPr>
          <p:nvPr>
            <p:ph type="title"/>
          </p:nvPr>
        </p:nvSpPr>
        <p:spPr>
          <a:xfrm>
            <a:off x="8029814" y="512011"/>
            <a:ext cx="3628786" cy="1259920"/>
          </a:xfrm>
        </p:spPr>
        <p:txBody>
          <a:bodyPr anchor="b">
            <a:normAutofit/>
          </a:bodyPr>
          <a:lstStyle/>
          <a:p>
            <a:r>
              <a:rPr lang="en-US" sz="2700"/>
              <a:t>Defining Lead Time Vs. Processing Time</a:t>
            </a:r>
          </a:p>
        </p:txBody>
      </p:sp>
      <p:pic>
        <p:nvPicPr>
          <p:cNvPr id="5" name="Content Placeholder 4" descr="A man uses a rope to pull on the a fuel gauge that is about to reach empty.">
            <a:extLst>
              <a:ext uri="{FF2B5EF4-FFF2-40B4-BE49-F238E27FC236}">
                <a16:creationId xmlns:a16="http://schemas.microsoft.com/office/drawing/2014/main" id="{36736F1E-F56A-4B19-9E09-73B200BACED1}"/>
              </a:ext>
            </a:extLst>
          </p:cNvPr>
          <p:cNvPicPr>
            <a:picLocks noGrp="1" noChangeAspect="1"/>
          </p:cNvPicPr>
          <p:nvPr>
            <p:ph type="pic" sz="quarter" idx="13"/>
          </p:nvPr>
        </p:nvPicPr>
        <p:blipFill>
          <a:blip r:embed="rId3"/>
          <a:srcRect l="2880" r="15440" b="1"/>
          <a:stretch>
            <a:fillRect/>
          </a:stretch>
        </p:blipFill>
        <p:spPr>
          <a:xfrm>
            <a:off x="533400" y="533399"/>
            <a:ext cx="7086600" cy="5791199"/>
          </a:xfrm>
          <a:prstGeom prst="rect">
            <a:avLst/>
          </a:prstGeom>
          <a:noFill/>
        </p:spPr>
      </p:pic>
      <p:sp>
        <p:nvSpPr>
          <p:cNvPr id="4" name="Content Placeholder 3">
            <a:extLst>
              <a:ext uri="{FF2B5EF4-FFF2-40B4-BE49-F238E27FC236}">
                <a16:creationId xmlns:a16="http://schemas.microsoft.com/office/drawing/2014/main" id="{6B075946-8DF7-9615-848A-EFD69E52F79C}"/>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043065" y="2170611"/>
            <a:ext cx="3628786" cy="4162372"/>
          </a:xfrm>
        </p:spPr>
        <p:txBody>
          <a:bodyPr>
            <a:normAutofit/>
          </a:bodyPr>
          <a:lstStyle/>
          <a:p>
            <a:pPr marL="0" indent="0">
              <a:spcBef>
                <a:spcPts val="2500"/>
              </a:spcBef>
              <a:buFont typeface="Arial" panose="020B0604020202020204" pitchFamily="34" charset="0"/>
              <a:buNone/>
            </a:pPr>
            <a:r>
              <a:rPr lang="en-US" b="1"/>
              <a:t>Lead Time Definition</a:t>
            </a:r>
          </a:p>
          <a:p>
            <a:pPr marL="0" lvl="1" indent="0">
              <a:buFont typeface="Arial" panose="020B0604020202020204" pitchFamily="34" charset="0"/>
              <a:buNone/>
            </a:pPr>
            <a:r>
              <a:t>Lead time includes total duration from work start to delivery, encompassing wait and processing periods.</a:t>
            </a:r>
            <a:endParaRPr lang="en-US"/>
          </a:p>
          <a:p>
            <a:pPr marL="0" indent="0">
              <a:spcBef>
                <a:spcPts val="2500"/>
              </a:spcBef>
              <a:buFont typeface="Arial" panose="020B0604020202020204" pitchFamily="34" charset="0"/>
              <a:buNone/>
            </a:pPr>
            <a:r>
              <a:rPr lang="en-US" b="1"/>
              <a:t>Processing Time Explained</a:t>
            </a:r>
          </a:p>
          <a:p>
            <a:pPr marL="0" lvl="1" indent="0">
              <a:buFont typeface="Arial" panose="020B0604020202020204" pitchFamily="34" charset="0"/>
              <a:buNone/>
            </a:pPr>
            <a:r>
              <a:t>Processing time is the actual time spent actively working on the task, excluding delays and waiting.</a:t>
            </a:r>
            <a:endParaRPr lang="en-US"/>
          </a:p>
          <a:p>
            <a:pPr marL="0" indent="0">
              <a:spcBef>
                <a:spcPts val="2500"/>
              </a:spcBef>
              <a:buFont typeface="Arial" panose="020B0604020202020204" pitchFamily="34" charset="0"/>
              <a:buNone/>
            </a:pPr>
            <a:r>
              <a:rPr lang="en-US" b="1"/>
              <a:t>Importance of Reducing Lead Time</a:t>
            </a:r>
          </a:p>
          <a:p>
            <a:pPr marL="0" lvl="1" indent="0">
              <a:buFont typeface="Arial" panose="020B0604020202020204" pitchFamily="34" charset="0"/>
              <a:buNone/>
            </a:pPr>
            <a:r>
              <a:t>Reducing lead time improves delivery speed more effectively than just shortening processing time.</a:t>
            </a:r>
            <a:endParaRPr lang="en-US"/>
          </a:p>
        </p:txBody>
      </p:sp>
    </p:spTree>
    <p:extLst>
      <p:ext uri="{BB962C8B-B14F-4D97-AF65-F5344CB8AC3E}">
        <p14:creationId xmlns:p14="http://schemas.microsoft.com/office/powerpoint/2010/main" val="1109088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3702-10F7-534A-9060-7E3CCCFB0FA1}"/>
              </a:ext>
            </a:extLst>
          </p:cNvPr>
          <p:cNvSpPr>
            <a:spLocks noGrp="1"/>
          </p:cNvSpPr>
          <p:nvPr>
            <p:ph type="title"/>
          </p:nvPr>
        </p:nvSpPr>
        <p:spPr>
          <a:xfrm>
            <a:off x="8029814" y="512011"/>
            <a:ext cx="3628786" cy="1259920"/>
          </a:xfrm>
        </p:spPr>
        <p:txBody>
          <a:bodyPr anchor="b">
            <a:normAutofit/>
          </a:bodyPr>
          <a:lstStyle/>
          <a:p>
            <a:r>
              <a:rPr lang="en-US" sz="2700"/>
              <a:t>Challenges: Long Deployment Lead Times</a:t>
            </a:r>
          </a:p>
        </p:txBody>
      </p:sp>
      <p:pic>
        <p:nvPicPr>
          <p:cNvPr id="5" name="Content Placeholder 4" descr="Thinking progress, searching for idea. Businessman in a black suite with gears (progress symbol) instead of head. From small to medium and big. Arrow pointing from one to another.">
            <a:extLst>
              <a:ext uri="{FF2B5EF4-FFF2-40B4-BE49-F238E27FC236}">
                <a16:creationId xmlns:a16="http://schemas.microsoft.com/office/drawing/2014/main" id="{4C8F7FEF-2512-4AF3-A77E-169644A4E806}"/>
              </a:ext>
            </a:extLst>
          </p:cNvPr>
          <p:cNvPicPr>
            <a:picLocks noGrp="1" noChangeAspect="1"/>
          </p:cNvPicPr>
          <p:nvPr>
            <p:ph type="pic" sz="quarter" idx="13"/>
          </p:nvPr>
        </p:nvPicPr>
        <p:blipFill>
          <a:blip r:embed="rId3"/>
          <a:srcRect l="12400" r="5920" b="1"/>
          <a:stretch>
            <a:fillRect/>
          </a:stretch>
        </p:blipFill>
        <p:spPr>
          <a:xfrm>
            <a:off x="533400" y="533399"/>
            <a:ext cx="7086600" cy="5791199"/>
          </a:xfrm>
          <a:prstGeom prst="rect">
            <a:avLst/>
          </a:prstGeom>
          <a:noFill/>
        </p:spPr>
      </p:pic>
      <p:sp>
        <p:nvSpPr>
          <p:cNvPr id="4" name="Content Placeholder 3">
            <a:extLst>
              <a:ext uri="{FF2B5EF4-FFF2-40B4-BE49-F238E27FC236}">
                <a16:creationId xmlns:a16="http://schemas.microsoft.com/office/drawing/2014/main" id="{34B0F701-1C80-2622-B44D-82C3167964DA}"/>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043065" y="2170611"/>
            <a:ext cx="3628786" cy="4162372"/>
          </a:xfrm>
        </p:spPr>
        <p:txBody>
          <a:bodyPr>
            <a:normAutofit/>
          </a:bodyPr>
          <a:lstStyle/>
          <a:p>
            <a:pPr marL="0" indent="0">
              <a:spcBef>
                <a:spcPts val="2500"/>
              </a:spcBef>
              <a:buFont typeface="Arial" panose="020B0604020202020204" pitchFamily="34" charset="0"/>
              <a:buNone/>
            </a:pPr>
            <a:r>
              <a:rPr lang="en-US" b="1"/>
              <a:t>Impact of Long Deployment Times</a:t>
            </a:r>
          </a:p>
          <a:p>
            <a:pPr marL="0" lvl="1" indent="0">
              <a:buFont typeface="Arial" panose="020B0604020202020204" pitchFamily="34" charset="0"/>
              <a:buNone/>
            </a:pPr>
            <a:r>
              <a:t>Extended deployment lead times delay project delivery and reduce the speed of feedback cycles.</a:t>
            </a:r>
            <a:endParaRPr lang="en-US"/>
          </a:p>
          <a:p>
            <a:pPr marL="0" indent="0">
              <a:spcBef>
                <a:spcPts val="2500"/>
              </a:spcBef>
              <a:buFont typeface="Arial" panose="020B0604020202020204" pitchFamily="34" charset="0"/>
              <a:buNone/>
            </a:pPr>
            <a:r>
              <a:rPr lang="en-US" b="1"/>
              <a:t>Causes of Long Lead Times</a:t>
            </a:r>
          </a:p>
          <a:p>
            <a:pPr marL="0" lvl="1" indent="0">
              <a:buFont typeface="Arial" panose="020B0604020202020204" pitchFamily="34" charset="0"/>
              <a:buNone/>
            </a:pPr>
            <a:r>
              <a:t>Manual processes and environment inconsistencies contribute significantly to long deployment lead times.</a:t>
            </a:r>
            <a:endParaRPr lang="en-US"/>
          </a:p>
          <a:p>
            <a:pPr marL="0" indent="0">
              <a:spcBef>
                <a:spcPts val="2500"/>
              </a:spcBef>
              <a:buFont typeface="Arial" panose="020B0604020202020204" pitchFamily="34" charset="0"/>
              <a:buNone/>
            </a:pPr>
            <a:r>
              <a:rPr lang="en-US" b="1"/>
              <a:t>Role of DevOps</a:t>
            </a:r>
          </a:p>
          <a:p>
            <a:pPr marL="0" lvl="1" indent="0">
              <a:buFont typeface="Arial" panose="020B0604020202020204" pitchFamily="34" charset="0"/>
              <a:buNone/>
            </a:pPr>
            <a:r>
              <a:t>DevOps practices address deployment delays by breaking down silos and automating processes.</a:t>
            </a:r>
            <a:endParaRPr lang="en-US"/>
          </a:p>
        </p:txBody>
      </p:sp>
    </p:spTree>
    <p:extLst>
      <p:ext uri="{BB962C8B-B14F-4D97-AF65-F5344CB8AC3E}">
        <p14:creationId xmlns:p14="http://schemas.microsoft.com/office/powerpoint/2010/main" val="1472848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442B-5EA2-1FE2-5850-779E95949747}"/>
              </a:ext>
            </a:extLst>
          </p:cNvPr>
          <p:cNvSpPr>
            <a:spLocks noGrp="1"/>
          </p:cNvSpPr>
          <p:nvPr>
            <p:ph type="title"/>
          </p:nvPr>
        </p:nvSpPr>
        <p:spPr>
          <a:xfrm>
            <a:off x="8029814" y="512011"/>
            <a:ext cx="3628786" cy="1259920"/>
          </a:xfrm>
        </p:spPr>
        <p:txBody>
          <a:bodyPr anchor="b">
            <a:normAutofit/>
          </a:bodyPr>
          <a:lstStyle/>
          <a:p>
            <a:r>
              <a:rPr lang="en-US" sz="2200"/>
              <a:t>DevOps Ideal: Achieving Short Deployment Lead Times</a:t>
            </a:r>
          </a:p>
        </p:txBody>
      </p:sp>
      <p:pic>
        <p:nvPicPr>
          <p:cNvPr id="5" name="Content Placeholder 4" descr="Innovation">
            <a:extLst>
              <a:ext uri="{FF2B5EF4-FFF2-40B4-BE49-F238E27FC236}">
                <a16:creationId xmlns:a16="http://schemas.microsoft.com/office/drawing/2014/main" id="{18E4820B-5A7E-49A1-9742-E4BCC8E2FA52}"/>
              </a:ext>
            </a:extLst>
          </p:cNvPr>
          <p:cNvPicPr>
            <a:picLocks noGrp="1" noChangeAspect="1"/>
          </p:cNvPicPr>
          <p:nvPr>
            <p:ph type="pic" sz="quarter" idx="13"/>
          </p:nvPr>
        </p:nvPicPr>
        <p:blipFill>
          <a:blip r:embed="rId3"/>
          <a:srcRect l="10716" r="7297"/>
          <a:stretch>
            <a:fillRect/>
          </a:stretch>
        </p:blipFill>
        <p:spPr>
          <a:xfrm>
            <a:off x="533400" y="533399"/>
            <a:ext cx="7086600" cy="5791199"/>
          </a:xfrm>
          <a:prstGeom prst="rect">
            <a:avLst/>
          </a:prstGeom>
          <a:noFill/>
        </p:spPr>
      </p:pic>
      <p:sp>
        <p:nvSpPr>
          <p:cNvPr id="4" name="Content Placeholder 3">
            <a:extLst>
              <a:ext uri="{FF2B5EF4-FFF2-40B4-BE49-F238E27FC236}">
                <a16:creationId xmlns:a16="http://schemas.microsoft.com/office/drawing/2014/main" id="{9CCF79D3-0E62-B3D0-8335-81672EB935DE}"/>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043065" y="2170611"/>
            <a:ext cx="3628786" cy="4162372"/>
          </a:xfrm>
        </p:spPr>
        <p:txBody>
          <a:bodyPr>
            <a:normAutofit/>
          </a:bodyPr>
          <a:lstStyle/>
          <a:p>
            <a:pPr marL="0" indent="0">
              <a:spcBef>
                <a:spcPts val="2500"/>
              </a:spcBef>
              <a:buFont typeface="Arial" panose="020B0604020202020204" pitchFamily="34" charset="0"/>
              <a:buNone/>
            </a:pPr>
            <a:r>
              <a:rPr lang="en-US" b="1"/>
              <a:t>Rapid Deployment Lead Times</a:t>
            </a:r>
          </a:p>
          <a:p>
            <a:pPr marL="0" lvl="1" indent="0">
              <a:buFont typeface="Arial" panose="020B0604020202020204" pitchFamily="34" charset="0"/>
              <a:buNone/>
            </a:pPr>
            <a:r>
              <a:t>DevOps aims to reduce deployment lead times to minutes or hours for faster delivery and feedback.</a:t>
            </a:r>
            <a:endParaRPr lang="en-US"/>
          </a:p>
          <a:p>
            <a:pPr marL="0" indent="0">
              <a:spcBef>
                <a:spcPts val="2500"/>
              </a:spcBef>
              <a:buFont typeface="Arial" panose="020B0604020202020204" pitchFamily="34" charset="0"/>
              <a:buNone/>
            </a:pPr>
            <a:r>
              <a:rPr lang="en-US" b="1"/>
              <a:t>Automation Importance</a:t>
            </a:r>
          </a:p>
          <a:p>
            <a:pPr marL="0" lvl="1" indent="0">
              <a:buFont typeface="Arial" panose="020B0604020202020204" pitchFamily="34" charset="0"/>
              <a:buNone/>
            </a:pPr>
            <a:r>
              <a:t>Automation is essential to streamline deployment processes and minimize manual errors.</a:t>
            </a:r>
            <a:endParaRPr lang="en-US"/>
          </a:p>
          <a:p>
            <a:pPr marL="0" indent="0">
              <a:spcBef>
                <a:spcPts val="2500"/>
              </a:spcBef>
              <a:buFont typeface="Arial" panose="020B0604020202020204" pitchFamily="34" charset="0"/>
              <a:buNone/>
            </a:pPr>
            <a:r>
              <a:rPr lang="en-US" b="1"/>
              <a:t>Collaboration and Processes</a:t>
            </a:r>
          </a:p>
          <a:p>
            <a:pPr marL="0" lvl="1" indent="0">
              <a:buFont typeface="Arial" panose="020B0604020202020204" pitchFamily="34" charset="0"/>
              <a:buNone/>
            </a:pPr>
            <a:r>
              <a:t>Collaboration between teams and streamlined processes enable continuous improvement in DevOps.</a:t>
            </a:r>
            <a:endParaRPr lang="en-US"/>
          </a:p>
        </p:txBody>
      </p:sp>
    </p:spTree>
    <p:extLst>
      <p:ext uri="{BB962C8B-B14F-4D97-AF65-F5344CB8AC3E}">
        <p14:creationId xmlns:p14="http://schemas.microsoft.com/office/powerpoint/2010/main" val="1957440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F04C-C748-C20C-FF5C-3B1BBC82C0C0}"/>
              </a:ext>
            </a:extLst>
          </p:cNvPr>
          <p:cNvSpPr>
            <a:spLocks noGrp="1"/>
          </p:cNvSpPr>
          <p:nvPr>
            <p:ph type="title"/>
          </p:nvPr>
        </p:nvSpPr>
        <p:spPr>
          <a:xfrm>
            <a:off x="7007497" y="691868"/>
            <a:ext cx="4660247" cy="1439210"/>
          </a:xfrm>
        </p:spPr>
        <p:txBody>
          <a:bodyPr anchor="t">
            <a:normAutofit/>
          </a:bodyPr>
          <a:lstStyle/>
          <a:p>
            <a:r>
              <a:rPr lang="en-US" sz="2700"/>
              <a:t>Strategies for Streamlining the Technology Value Stream</a:t>
            </a:r>
          </a:p>
        </p:txBody>
      </p:sp>
      <p:pic>
        <p:nvPicPr>
          <p:cNvPr id="5" name="Content Placeholder 4" descr="fourth industrial revolution technology concept">
            <a:extLst>
              <a:ext uri="{FF2B5EF4-FFF2-40B4-BE49-F238E27FC236}">
                <a16:creationId xmlns:a16="http://schemas.microsoft.com/office/drawing/2014/main" id="{66D43210-556F-47E9-B479-5CFDA6A32977}"/>
              </a:ext>
            </a:extLst>
          </p:cNvPr>
          <p:cNvPicPr>
            <a:picLocks noGrp="1" noChangeAspect="1"/>
          </p:cNvPicPr>
          <p:nvPr>
            <p:ph type="pic" sz="quarter" idx="13"/>
          </p:nvPr>
        </p:nvPicPr>
        <p:blipFill>
          <a:blip r:embed="rId3"/>
          <a:srcRect l="14298" r="27140" b="1"/>
          <a:stretch>
            <a:fillRect/>
          </a:stretch>
        </p:blipFill>
        <p:spPr>
          <a:xfrm>
            <a:off x="533400" y="533399"/>
            <a:ext cx="6029286" cy="5791201"/>
          </a:xfrm>
          <a:prstGeom prst="rect">
            <a:avLst/>
          </a:prstGeom>
          <a:noFill/>
        </p:spPr>
      </p:pic>
      <p:sp>
        <p:nvSpPr>
          <p:cNvPr id="4" name="Content Placeholder 3">
            <a:extLst>
              <a:ext uri="{FF2B5EF4-FFF2-40B4-BE49-F238E27FC236}">
                <a16:creationId xmlns:a16="http://schemas.microsoft.com/office/drawing/2014/main" id="{0D6E5E36-713F-E5E2-C7AE-29BDD3983560}"/>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7497" y="2211184"/>
            <a:ext cx="4660247" cy="4113415"/>
          </a:xfrm>
        </p:spPr>
        <p:txBody>
          <a:bodyPr>
            <a:normAutofit/>
          </a:bodyPr>
          <a:lstStyle/>
          <a:p>
            <a:pPr marL="0" indent="0">
              <a:lnSpc>
                <a:spcPct val="110000"/>
              </a:lnSpc>
              <a:spcBef>
                <a:spcPts val="2500"/>
              </a:spcBef>
              <a:buFont typeface="Arial" panose="020B0604020202020204" pitchFamily="34" charset="0"/>
              <a:buNone/>
            </a:pPr>
            <a:r>
              <a:rPr lang="en-US" sz="1300" b="1"/>
              <a:t>Continuous Integration and Delivery</a:t>
            </a:r>
          </a:p>
          <a:p>
            <a:pPr marL="0" lvl="1" indent="0">
              <a:lnSpc>
                <a:spcPct val="110000"/>
              </a:lnSpc>
              <a:buFont typeface="Arial" panose="020B0604020202020204" pitchFamily="34" charset="0"/>
              <a:buNone/>
            </a:pPr>
            <a:r>
              <a:rPr lang="en-US" sz="1300"/>
              <a:t>Implementing CI/CD pipelines accelerates software development and ensures faster, reliable releases.</a:t>
            </a:r>
          </a:p>
          <a:p>
            <a:pPr marL="0" indent="0">
              <a:lnSpc>
                <a:spcPct val="110000"/>
              </a:lnSpc>
              <a:spcBef>
                <a:spcPts val="2500"/>
              </a:spcBef>
              <a:buFont typeface="Arial" panose="020B0604020202020204" pitchFamily="34" charset="0"/>
              <a:buNone/>
            </a:pPr>
            <a:r>
              <a:rPr lang="en-US" sz="1300" b="1"/>
              <a:t>Automated Testing and Deployment</a:t>
            </a:r>
          </a:p>
          <a:p>
            <a:pPr marL="0" lvl="1" indent="0">
              <a:lnSpc>
                <a:spcPct val="110000"/>
              </a:lnSpc>
              <a:buFont typeface="Arial" panose="020B0604020202020204" pitchFamily="34" charset="0"/>
              <a:buNone/>
            </a:pPr>
            <a:r>
              <a:rPr lang="en-US" sz="1300"/>
              <a:t>Automation of testing and deployment reduces errors and speeds up delivery cycles.</a:t>
            </a:r>
          </a:p>
          <a:p>
            <a:pPr marL="0" indent="0">
              <a:lnSpc>
                <a:spcPct val="110000"/>
              </a:lnSpc>
              <a:spcBef>
                <a:spcPts val="2500"/>
              </a:spcBef>
              <a:buFont typeface="Arial" panose="020B0604020202020204" pitchFamily="34" charset="0"/>
              <a:buNone/>
            </a:pPr>
            <a:r>
              <a:rPr lang="en-US" sz="1300" b="1"/>
              <a:t>Cross-Functional Team Collaboration</a:t>
            </a:r>
          </a:p>
          <a:p>
            <a:pPr marL="0" lvl="1" indent="0">
              <a:lnSpc>
                <a:spcPct val="110000"/>
              </a:lnSpc>
              <a:buFont typeface="Arial" panose="020B0604020202020204" pitchFamily="34" charset="0"/>
              <a:buNone/>
            </a:pPr>
            <a:r>
              <a:rPr lang="en-US" sz="1300"/>
              <a:t>Improving collaboration among teams enhances communication and productivity across development stages.</a:t>
            </a:r>
          </a:p>
          <a:p>
            <a:pPr marL="0" indent="0">
              <a:lnSpc>
                <a:spcPct val="110000"/>
              </a:lnSpc>
              <a:spcBef>
                <a:spcPts val="2500"/>
              </a:spcBef>
              <a:buFont typeface="Arial" panose="020B0604020202020204" pitchFamily="34" charset="0"/>
              <a:buNone/>
            </a:pPr>
            <a:r>
              <a:rPr lang="en-US" sz="1300" b="1"/>
              <a:t>Monitoring and Bottleneck Identification</a:t>
            </a:r>
          </a:p>
          <a:p>
            <a:pPr marL="0" lvl="1" indent="0">
              <a:lnSpc>
                <a:spcPct val="110000"/>
              </a:lnSpc>
              <a:buFont typeface="Arial" panose="020B0604020202020204" pitchFamily="34" charset="0"/>
              <a:buNone/>
            </a:pPr>
            <a:r>
              <a:rPr lang="en-US" sz="1300"/>
              <a:t>Tracking performance metrics helps identify and resolve bottlenecks in the technology value stream.</a:t>
            </a:r>
          </a:p>
        </p:txBody>
      </p:sp>
    </p:spTree>
    <p:extLst>
      <p:ext uri="{BB962C8B-B14F-4D97-AF65-F5344CB8AC3E}">
        <p14:creationId xmlns:p14="http://schemas.microsoft.com/office/powerpoint/2010/main" val="3556254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2199-DD0C-2CB1-C0FE-03C969D9A511}"/>
              </a:ext>
            </a:extLst>
          </p:cNvPr>
          <p:cNvSpPr>
            <a:spLocks noGrp="1"/>
          </p:cNvSpPr>
          <p:nvPr>
            <p:ph type="title"/>
          </p:nvPr>
        </p:nvSpPr>
        <p:spPr>
          <a:xfrm>
            <a:off x="5993867" y="691867"/>
            <a:ext cx="5664732" cy="1212661"/>
          </a:xfrm>
        </p:spPr>
        <p:txBody>
          <a:bodyPr anchor="t">
            <a:normAutofit/>
          </a:bodyPr>
          <a:lstStyle/>
          <a:p>
            <a:r>
              <a:rPr lang="en-US" sz="3000" dirty="0"/>
              <a:t>Visualizing the Value Stream: Graphic Representation</a:t>
            </a:r>
          </a:p>
        </p:txBody>
      </p:sp>
      <p:pic>
        <p:nvPicPr>
          <p:cNvPr id="5" name="Content Placeholder 4" descr="Paper Airplanes Teamwork Concept">
            <a:extLst>
              <a:ext uri="{FF2B5EF4-FFF2-40B4-BE49-F238E27FC236}">
                <a16:creationId xmlns:a16="http://schemas.microsoft.com/office/drawing/2014/main" id="{0AAC20A6-7D31-4C4B-88F4-F2EF2F2134B6}"/>
              </a:ext>
            </a:extLst>
          </p:cNvPr>
          <p:cNvPicPr>
            <a:picLocks noGrp="1" noChangeAspect="1"/>
          </p:cNvPicPr>
          <p:nvPr>
            <p:ph type="pic" sz="quarter" idx="13"/>
          </p:nvPr>
        </p:nvPicPr>
        <p:blipFill>
          <a:blip r:embed="rId3"/>
          <a:srcRect l="13742" r="23406" b="-2"/>
          <a:stretch>
            <a:fillRect/>
          </a:stretch>
        </p:blipFill>
        <p:spPr>
          <a:xfrm>
            <a:off x="533401" y="533400"/>
            <a:ext cx="4953000" cy="5811928"/>
          </a:xfrm>
          <a:prstGeom prst="rect">
            <a:avLst/>
          </a:prstGeom>
          <a:noFill/>
        </p:spPr>
      </p:pic>
      <p:sp>
        <p:nvSpPr>
          <p:cNvPr id="4" name="Content Placeholder 3">
            <a:extLst>
              <a:ext uri="{FF2B5EF4-FFF2-40B4-BE49-F238E27FC236}">
                <a16:creationId xmlns:a16="http://schemas.microsoft.com/office/drawing/2014/main" id="{BC001B03-F5CD-FC45-8AC6-8A705051DB76}"/>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93865" y="2007652"/>
            <a:ext cx="5664732" cy="4315319"/>
          </a:xfrm>
        </p:spPr>
        <p:txBody>
          <a:bodyPr>
            <a:normAutofit/>
          </a:bodyPr>
          <a:lstStyle/>
          <a:p>
            <a:pPr marL="0" indent="0">
              <a:spcBef>
                <a:spcPts val="2500"/>
              </a:spcBef>
              <a:buFont typeface="Arial" panose="020B0604020202020204" pitchFamily="34" charset="0"/>
              <a:buNone/>
            </a:pPr>
            <a:r>
              <a:rPr lang="en-US" b="1" dirty="0"/>
              <a:t>Value Stream Mapping</a:t>
            </a:r>
          </a:p>
          <a:p>
            <a:pPr marL="0" lvl="1" indent="0">
              <a:buFont typeface="Arial" panose="020B0604020202020204" pitchFamily="34" charset="0"/>
              <a:buNone/>
            </a:pPr>
            <a:r>
              <a:rPr dirty="0"/>
              <a:t>Value stream maps visually display the entire process to identify bottlenecks and inefficiencies effectively.</a:t>
            </a:r>
            <a:endParaRPr lang="en-US" dirty="0"/>
          </a:p>
          <a:p>
            <a:pPr marL="0" indent="0">
              <a:spcBef>
                <a:spcPts val="2500"/>
              </a:spcBef>
              <a:buFont typeface="Arial" panose="020B0604020202020204" pitchFamily="34" charset="0"/>
              <a:buNone/>
            </a:pPr>
            <a:r>
              <a:rPr lang="en-US" b="1" dirty="0"/>
              <a:t>Identifying Delays</a:t>
            </a:r>
          </a:p>
          <a:p>
            <a:pPr marL="0" lvl="1" indent="0">
              <a:buFont typeface="Arial" panose="020B0604020202020204" pitchFamily="34" charset="0"/>
              <a:buNone/>
            </a:pPr>
            <a:r>
              <a:rPr dirty="0"/>
              <a:t>Graphic tools help teams spot process delays and focus efforts on areas needing improvement.</a:t>
            </a:r>
            <a:endParaRPr lang="en-US" dirty="0"/>
          </a:p>
          <a:p>
            <a:pPr marL="0" indent="0">
              <a:spcBef>
                <a:spcPts val="2500"/>
              </a:spcBef>
              <a:buFont typeface="Arial" panose="020B0604020202020204" pitchFamily="34" charset="0"/>
              <a:buNone/>
            </a:pPr>
            <a:r>
              <a:rPr lang="en-US" b="1" dirty="0"/>
              <a:t>Facilitating Team Alignment</a:t>
            </a:r>
          </a:p>
          <a:p>
            <a:pPr marL="0" lvl="1" indent="0">
              <a:buFont typeface="Arial" panose="020B0604020202020204" pitchFamily="34" charset="0"/>
              <a:buNone/>
            </a:pPr>
            <a:r>
              <a:rPr dirty="0"/>
              <a:t>Clear graphic representation improves communication and ensures team alignment on process goals.</a:t>
            </a:r>
            <a:endParaRPr lang="en-US" dirty="0"/>
          </a:p>
        </p:txBody>
      </p:sp>
    </p:spTree>
    <p:extLst>
      <p:ext uri="{BB962C8B-B14F-4D97-AF65-F5344CB8AC3E}">
        <p14:creationId xmlns:p14="http://schemas.microsoft.com/office/powerpoint/2010/main" val="1613304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366C-B53B-46EC-9C50-0C220E2358C3}"/>
              </a:ext>
            </a:extLst>
          </p:cNvPr>
          <p:cNvSpPr>
            <a:spLocks noGrp="1"/>
          </p:cNvSpPr>
          <p:nvPr>
            <p:ph type="title"/>
          </p:nvPr>
        </p:nvSpPr>
        <p:spPr>
          <a:xfrm>
            <a:off x="402336" y="541942"/>
            <a:ext cx="11256264" cy="2225185"/>
          </a:xfrm>
        </p:spPr>
        <p:txBody>
          <a:bodyPr anchor="b">
            <a:normAutofit/>
          </a:bodyPr>
          <a:lstStyle/>
          <a:p>
            <a:r>
              <a:rPr lang="en-US" dirty="0">
                <a:solidFill>
                  <a:schemeClr val="tx2">
                    <a:lumMod val="50000"/>
                    <a:lumOff val="50000"/>
                  </a:schemeClr>
                </a:solidFill>
              </a:rPr>
              <a:t>Conclusion</a:t>
            </a:r>
          </a:p>
        </p:txBody>
      </p:sp>
      <p:graphicFrame>
        <p:nvGraphicFramePr>
          <p:cNvPr id="7" name="Content Placeholder 2">
            <a:extLst>
              <a:ext uri="{FF2B5EF4-FFF2-40B4-BE49-F238E27FC236}">
                <a16:creationId xmlns:a16="http://schemas.microsoft.com/office/drawing/2014/main" id="{983F684E-EC39-E234-08FA-36FEBBEE2094}"/>
              </a:ext>
            </a:extLst>
          </p:cNvPr>
          <p:cNvGraphicFramePr>
            <a:graphicFrameLocks noGrp="1"/>
          </p:cNvGraphicFramePr>
          <p:nvPr>
            <p:ph sz="quarter" idx="13"/>
            <p:extLst>
              <p:ext uri="{D42A27DB-BD31-4B8C-83A1-F6EECF244321}">
                <p14:modId xmlns:p14="http://schemas.microsoft.com/office/powerpoint/2010/main" val="2409491828"/>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419099" y="3423301"/>
          <a:ext cx="11239499" cy="290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56791"/>
      </p:ext>
    </p:extLst>
  </p:cSld>
  <p:clrMapOvr>
    <a:masterClrMapping/>
  </p:clrMapOvr>
  <p:transition>
    <p:fade/>
  </p:transition>
</p:sld>
</file>

<file path=ppt/theme/theme1.xml><?xml version="1.0" encoding="utf-8"?>
<a:theme xmlns:a="http://schemas.openxmlformats.org/drawingml/2006/main" name="Lines">
  <a:themeElements>
    <a:clrScheme name="Lines">
      <a:dk1>
        <a:srgbClr val="0F0F0F"/>
      </a:dk1>
      <a:lt1>
        <a:sysClr val="window" lastClr="FFFFFF"/>
      </a:lt1>
      <a:dk2>
        <a:srgbClr val="0A242A"/>
      </a:dk2>
      <a:lt2>
        <a:srgbClr val="F5F2ED"/>
      </a:lt2>
      <a:accent1>
        <a:srgbClr val="E45730"/>
      </a:accent1>
      <a:accent2>
        <a:srgbClr val="27717D"/>
      </a:accent2>
      <a:accent3>
        <a:srgbClr val="8CA8B5"/>
      </a:accent3>
      <a:accent4>
        <a:srgbClr val="607381"/>
      </a:accent4>
      <a:accent5>
        <a:srgbClr val="A39990"/>
      </a:accent5>
      <a:accent6>
        <a:srgbClr val="BA3106"/>
      </a:accent6>
      <a:hlink>
        <a:srgbClr val="E45730"/>
      </a:hlink>
      <a:folHlink>
        <a:srgbClr val="24717F"/>
      </a:folHlink>
    </a:clrScheme>
    <a:fontScheme name="Univers Condensed Arial Light">
      <a:majorFont>
        <a:latin typeface="Univers Condensed"/>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ines" id="{656B2F94-71EE-4F5F-8AB6-423A33239BAD}" vid="{CD481196-1649-4740-8CB7-70D8662C6A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8184</TotalTime>
  <Words>655</Words>
  <Application>Microsoft Office PowerPoint</Application>
  <PresentationFormat>Widescreen</PresentationFormat>
  <Paragraphs>81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Arial Nova Light</vt:lpstr>
      <vt:lpstr>Univers Condensed</vt:lpstr>
      <vt:lpstr>Lines</vt:lpstr>
      <vt:lpstr>Optimizing the Technology Value Stream: Insights from DevOps and Lead Time Reduction</vt:lpstr>
      <vt:lpstr>Introduction to the Technology Value Stream</vt:lpstr>
      <vt:lpstr>Key Concepts From The DevOps Handbook</vt:lpstr>
      <vt:lpstr>Defining Lead Time Vs. Processing Time</vt:lpstr>
      <vt:lpstr>Challenges: Long Deployment Lead Times</vt:lpstr>
      <vt:lpstr>DevOps Ideal: Achieving Short Deployment Lead Times</vt:lpstr>
      <vt:lpstr>Strategies for Streamlining the Technology Value Stream</vt:lpstr>
      <vt:lpstr>Visualizing the Value Stream: Graphic Representation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Amanda Wedergren</dc:creator>
  <cp:lastModifiedBy>Amanda Wedergren</cp:lastModifiedBy>
  <cp:revision>2</cp:revision>
  <dcterms:created xsi:type="dcterms:W3CDTF">2025-10-20T23:06:01Z</dcterms:created>
  <dcterms:modified xsi:type="dcterms:W3CDTF">2025-10-26T15:30:49Z</dcterms:modified>
</cp:coreProperties>
</file>