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19-1C84-48E7-B2D5-DBF102E19A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30-D765-4D6F-8C68-55248B2C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19-1C84-48E7-B2D5-DBF102E19A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30-D765-4D6F-8C68-55248B2C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19-1C84-48E7-B2D5-DBF102E19A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30-D765-4D6F-8C68-55248B2C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19-1C84-48E7-B2D5-DBF102E19A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30-D765-4D6F-8C68-55248B2C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19-1C84-48E7-B2D5-DBF102E19A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30-D765-4D6F-8C68-55248B2C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19-1C84-48E7-B2D5-DBF102E19A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30-D765-4D6F-8C68-55248B2C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19-1C84-48E7-B2D5-DBF102E19A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30-D765-4D6F-8C68-55248B2C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6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19-1C84-48E7-B2D5-DBF102E19A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30-D765-4D6F-8C68-55248B2C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4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19-1C84-48E7-B2D5-DBF102E19A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30-D765-4D6F-8C68-55248B2C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0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19-1C84-48E7-B2D5-DBF102E19A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30-D765-4D6F-8C68-55248B2C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19-1C84-48E7-B2D5-DBF102E19A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30-D765-4D6F-8C68-55248B2C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80A19-1C84-48E7-B2D5-DBF102E19A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AE030-D765-4D6F-8C68-55248B2C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74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8CE5-D137-4603-937D-B319309F1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Developmental gene expression provides clues to relationships between sponge and eumetazoan body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03E6F-1CA0-41E4-B064-B7FA7D259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3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1752-8002-48F9-BA9C-6CB0044C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47B4-C690-4B6F-9D7F-9DBFD02A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099"/>
            <a:ext cx="10515600" cy="3725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What causes different body plans on a </a:t>
            </a:r>
            <a:r>
              <a:rPr lang="en-US" sz="4000" dirty="0" err="1"/>
              <a:t>macroevolutinoary</a:t>
            </a:r>
            <a:r>
              <a:rPr lang="en-US" sz="4000" dirty="0"/>
              <a:t> scale?</a:t>
            </a:r>
          </a:p>
        </p:txBody>
      </p:sp>
    </p:spTree>
    <p:extLst>
      <p:ext uri="{BB962C8B-B14F-4D97-AF65-F5344CB8AC3E}">
        <p14:creationId xmlns:p14="http://schemas.microsoft.com/office/powerpoint/2010/main" val="426683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CCEF-424D-41CE-8BA8-91D219A5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2053-2420-4717-8F74-FE1C6B0C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inferred phylogeny of developmental genes in </a:t>
            </a:r>
            <a:r>
              <a:rPr lang="en-US" i="1" dirty="0" err="1"/>
              <a:t>Sycon</a:t>
            </a:r>
            <a:r>
              <a:rPr lang="en-US" i="1" dirty="0"/>
              <a:t> </a:t>
            </a:r>
            <a:r>
              <a:rPr lang="en-US" i="1" dirty="0" err="1"/>
              <a:t>ciliatum</a:t>
            </a:r>
            <a:r>
              <a:rPr lang="en-US" i="1" dirty="0"/>
              <a:t> </a:t>
            </a:r>
          </a:p>
          <a:p>
            <a:r>
              <a:rPr lang="en-US" dirty="0"/>
              <a:t>Determine the developmental genes responsible during each stage of development using differential express</a:t>
            </a:r>
          </a:p>
        </p:txBody>
      </p:sp>
    </p:spTree>
    <p:extLst>
      <p:ext uri="{BB962C8B-B14F-4D97-AF65-F5344CB8AC3E}">
        <p14:creationId xmlns:p14="http://schemas.microsoft.com/office/powerpoint/2010/main" val="57042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FA57-DF85-4187-93A1-025892F9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4B453AE-07D8-4F09-B41E-62FE4DB83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05394"/>
            <a:ext cx="4279900" cy="5385869"/>
          </a:xfrm>
        </p:spPr>
      </p:pic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12F1A69B-1B65-4509-BA7F-BE4CFD0BA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22" y="2578100"/>
            <a:ext cx="6090878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4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768E-7E72-4CDA-8BD6-9D925E11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F3E4-07D0-4388-962F-7EB6DF18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ED3F-4A33-41D7-A55C-CDC1A19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E152-E353-4DC7-8B74-8D325ACC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DC80-0685-4B12-817A-89912616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F7E7-15C0-4F29-9C8C-ED6FF7A3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</TotalTime>
  <Words>57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Developmental gene expression provides clues to relationships between sponge and eumetazoan body plans</vt:lpstr>
      <vt:lpstr>Main Question</vt:lpstr>
      <vt:lpstr>Aims of the study</vt:lpstr>
      <vt:lpstr>PowerPoint Presentation</vt:lpstr>
      <vt:lpstr>Description of workflow</vt:lpstr>
      <vt:lpstr>Documentation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Developmental gene expression provides clues to relationships between sponge and eumetazoan body plans</dc:title>
  <dc:creator>Ryan Fortune</dc:creator>
  <cp:lastModifiedBy>Ryan Fortune</cp:lastModifiedBy>
  <cp:revision>4</cp:revision>
  <dcterms:created xsi:type="dcterms:W3CDTF">2019-12-09T06:28:50Z</dcterms:created>
  <dcterms:modified xsi:type="dcterms:W3CDTF">2019-12-10T00:24:36Z</dcterms:modified>
</cp:coreProperties>
</file>