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c4ceffb1ccd486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8" r:id="rId8"/>
    <p:sldId id="260" r:id="rId9"/>
    <p:sldId id="270" r:id="rId10"/>
    <p:sldId id="272" r:id="rId11"/>
    <p:sldId id="273" r:id="rId12"/>
    <p:sldId id="27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8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0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7017-E792-4E52-800B-5778D8F96161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FFB3-65DF-4FDF-9BA5-747D92C31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异常框架设计学习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72" y="345199"/>
            <a:ext cx="595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模块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-Invoker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/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Filter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640" y="974220"/>
            <a:ext cx="824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alias+protocol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是唯一的。绑定到端口下面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内部有一个过滤器链，链尾调用接口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内部也有一个过滤器链， 链尾调用远程服务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链是可扩展的，每个过滤器都是双向过滤的，调用链呈漏斗形。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过滤器内部内置一个下一个过滤器的游标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640" y="3783991"/>
            <a:ext cx="7722769" cy="5811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Filter1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2424" y="3984815"/>
            <a:ext cx="4520076" cy="2649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</a:rPr>
              <a:t>getNext</a:t>
            </a:r>
            <a:r>
              <a:rPr lang="en-US" altLang="zh-CN" dirty="0">
                <a:solidFill>
                  <a:srgbClr val="000000"/>
                </a:solidFill>
              </a:rPr>
              <a:t>().invoke(request)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40" y="4567725"/>
            <a:ext cx="7722769" cy="546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Filter2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9609" y="4732943"/>
            <a:ext cx="2864061" cy="2649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</a:rPr>
              <a:t>getNext</a:t>
            </a:r>
            <a:r>
              <a:rPr lang="en-US" altLang="zh-CN" dirty="0">
                <a:solidFill>
                  <a:srgbClr val="000000"/>
                </a:solidFill>
              </a:rPr>
              <a:t>().invoke(request)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640" y="5303952"/>
            <a:ext cx="7722769" cy="5469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Last Filter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776" y="5372317"/>
            <a:ext cx="1396252" cy="4101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调用远程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zh-CN" altLang="en-US" dirty="0" smtClean="0">
                <a:solidFill>
                  <a:srgbClr val="000000"/>
                </a:solidFill>
              </a:rPr>
              <a:t>调用本地实现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1964205" y="4117274"/>
            <a:ext cx="268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1"/>
          </p:cNvCxnSpPr>
          <p:nvPr/>
        </p:nvCxnSpPr>
        <p:spPr>
          <a:xfrm>
            <a:off x="1964205" y="4117274"/>
            <a:ext cx="26821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1"/>
          </p:cNvCxnSpPr>
          <p:nvPr/>
        </p:nvCxnSpPr>
        <p:spPr>
          <a:xfrm>
            <a:off x="2232424" y="4117274"/>
            <a:ext cx="149888" cy="771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>
            <a:off x="2760956" y="4865402"/>
            <a:ext cx="37865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</p:cNvCxnSpPr>
          <p:nvPr/>
        </p:nvCxnSpPr>
        <p:spPr>
          <a:xfrm>
            <a:off x="3139608" y="4865403"/>
            <a:ext cx="81894" cy="722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1"/>
          </p:cNvCxnSpPr>
          <p:nvPr/>
        </p:nvCxnSpPr>
        <p:spPr>
          <a:xfrm>
            <a:off x="3600145" y="5567444"/>
            <a:ext cx="233631" cy="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3600145" y="5567444"/>
            <a:ext cx="233631" cy="9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</p:cNvCxnSpPr>
          <p:nvPr/>
        </p:nvCxnSpPr>
        <p:spPr>
          <a:xfrm>
            <a:off x="5230028" y="5577416"/>
            <a:ext cx="2839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1" idx="3"/>
          </p:cNvCxnSpPr>
          <p:nvPr/>
        </p:nvCxnSpPr>
        <p:spPr>
          <a:xfrm flipV="1">
            <a:off x="5893232" y="4865403"/>
            <a:ext cx="110438" cy="7320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</p:cNvCxnSpPr>
          <p:nvPr/>
        </p:nvCxnSpPr>
        <p:spPr>
          <a:xfrm>
            <a:off x="6003670" y="4865402"/>
            <a:ext cx="157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3"/>
          </p:cNvCxnSpPr>
          <p:nvPr/>
        </p:nvCxnSpPr>
        <p:spPr>
          <a:xfrm flipV="1">
            <a:off x="6540096" y="4117274"/>
            <a:ext cx="212404" cy="771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</p:cNvCxnSpPr>
          <p:nvPr/>
        </p:nvCxnSpPr>
        <p:spPr>
          <a:xfrm>
            <a:off x="6752500" y="4117274"/>
            <a:ext cx="244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 rot="5400000">
            <a:off x="4411106" y="5791042"/>
            <a:ext cx="320471" cy="35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1268734" y="3901975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do1();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2170922" y="4701980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do2();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928209" y="5434986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do3();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195934" y="6126492"/>
            <a:ext cx="671936" cy="32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do4();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532277" y="5455671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do5();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196813" y="4700712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do6();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7032607" y="3911125"/>
            <a:ext cx="671936" cy="32684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/>
            <a:r>
              <a:rPr lang="en-US" altLang="zh-CN" dirty="0">
                <a:solidFill>
                  <a:srgbClr val="000000"/>
                </a:solidFill>
              </a:rPr>
              <a:t>do7();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9152"/>
            <a:ext cx="8496300" cy="405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6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ichao23\documents\jddongdong\jimenterprise\lichao214\image\59842bben9df283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6025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2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Spring</a:t>
            </a:r>
            <a:r>
              <a:rPr lang="zh-CN" altLang="en-US" sz="1800" dirty="0" smtClean="0"/>
              <a:t>配置 定义连接点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通知类型以及执行方法</a:t>
            </a:r>
            <a:endParaRPr lang="zh-CN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" y="1772816"/>
            <a:ext cx="74255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5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描述出这个异常框架的设计目标</a:t>
            </a:r>
            <a:endParaRPr lang="en-US" altLang="zh-CN" sz="2000" dirty="0" smtClean="0"/>
          </a:p>
          <a:p>
            <a:r>
              <a:rPr lang="zh-CN" altLang="en-US" sz="2000" dirty="0" smtClean="0"/>
              <a:t>异常框架的工作原理，并给出代码截图</a:t>
            </a:r>
            <a:endParaRPr lang="en-US" altLang="zh-CN" sz="2000" dirty="0" smtClean="0"/>
          </a:p>
          <a:p>
            <a:r>
              <a:rPr lang="zh-CN" altLang="en-US" sz="2000" dirty="0" smtClean="0"/>
              <a:t>解释框架中 </a:t>
            </a:r>
            <a:r>
              <a:rPr lang="en-US" altLang="zh-CN" sz="2000" dirty="0" smtClean="0"/>
              <a:t>JSF </a:t>
            </a:r>
            <a:r>
              <a:rPr lang="zh-CN" altLang="en-US" sz="2000" dirty="0" smtClean="0"/>
              <a:t>异常 </a:t>
            </a:r>
            <a:r>
              <a:rPr lang="en-US" altLang="zh-CN" sz="2000" dirty="0" smtClean="0"/>
              <a:t>Filter </a:t>
            </a:r>
            <a:r>
              <a:rPr lang="zh-CN" altLang="en-US" sz="2000" dirty="0" smtClean="0"/>
              <a:t>的设计目的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8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目标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设计一套全局的异常处理框架</a:t>
            </a:r>
            <a:r>
              <a:rPr lang="en-US" altLang="zh-CN" b="1" dirty="0" smtClean="0"/>
              <a:t>,</a:t>
            </a:r>
            <a:r>
              <a:rPr lang="zh-CN" altLang="en-US" b="1" dirty="0"/>
              <a:t>区分</a:t>
            </a:r>
            <a:r>
              <a:rPr lang="zh-CN" altLang="en-US" b="1" dirty="0" smtClean="0"/>
              <a:t>服务层抛出的异常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灵活的对异常进行处理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增强程序的健壮性</a:t>
            </a:r>
            <a:endParaRPr lang="en-US" altLang="zh-CN" b="1" dirty="0" smtClean="0"/>
          </a:p>
          <a:p>
            <a:r>
              <a:rPr lang="en-US" altLang="zh-CN" b="1" dirty="0" smtClean="0"/>
              <a:t>Web</a:t>
            </a:r>
            <a:r>
              <a:rPr lang="zh-CN" altLang="en-US" b="1" dirty="0" smtClean="0"/>
              <a:t>根据异常进行统一处理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控制展示给用户的错误信息</a:t>
            </a:r>
            <a:endParaRPr lang="en-US" altLang="zh-CN" b="1" dirty="0" smtClean="0"/>
          </a:p>
          <a:p>
            <a:r>
              <a:rPr lang="en-US" altLang="zh-CN" b="1" dirty="0" smtClean="0">
                <a:latin typeface="+mn-ea"/>
              </a:rPr>
              <a:t>JMQ</a:t>
            </a:r>
            <a:r>
              <a:rPr lang="zh-CN" altLang="en-US" b="1" dirty="0" smtClean="0">
                <a:latin typeface="+mn-ea"/>
              </a:rPr>
              <a:t>与</a:t>
            </a:r>
            <a:r>
              <a:rPr lang="en-US" altLang="zh-CN" b="1" dirty="0" smtClean="0">
                <a:latin typeface="+mn-ea"/>
              </a:rPr>
              <a:t>Clover</a:t>
            </a:r>
            <a:r>
              <a:rPr lang="zh-CN" altLang="en-US" b="1" dirty="0" smtClean="0">
                <a:latin typeface="+mn-ea"/>
              </a:rPr>
              <a:t>等服务执行过程统一处理异常判断是否需要重试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5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Web</a:t>
            </a:r>
            <a:r>
              <a:rPr lang="zh-CN" altLang="en-US" dirty="0" smtClean="0"/>
              <a:t>应用的异常处理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7280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6" y="2254752"/>
            <a:ext cx="7288138" cy="38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6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SpringMVC</a:t>
            </a:r>
            <a:r>
              <a:rPr lang="zh-CN" altLang="en-US" dirty="0" smtClean="0"/>
              <a:t>的异常拦截执行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初始化</a:t>
            </a:r>
            <a:r>
              <a:rPr lang="en-US" altLang="zh-CN" sz="2000" dirty="0" err="1" smtClean="0"/>
              <a:t>HandlerMapping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异常处理类加载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DispatcherServlet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在配置文件中的定义会在该处被加载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ExceptionResolver</a:t>
            </a:r>
            <a:r>
              <a:rPr lang="en-US" altLang="zh-CN" sz="2000" dirty="0" smtClean="0"/>
              <a:t>)</a:t>
            </a:r>
          </a:p>
          <a:p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5" y="1628800"/>
            <a:ext cx="71342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6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SpringMVC</a:t>
            </a:r>
            <a:r>
              <a:rPr lang="zh-CN" altLang="en-US" dirty="0" smtClean="0"/>
              <a:t>的异常拦截执行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所有的异常处理</a:t>
            </a:r>
            <a:r>
              <a:rPr lang="en-US" altLang="zh-CN" sz="1800" dirty="0" smtClean="0"/>
              <a:t>bean</a:t>
            </a:r>
            <a:r>
              <a:rPr lang="zh-CN" altLang="en-US" sz="1800" dirty="0" smtClean="0"/>
              <a:t>根据</a:t>
            </a:r>
            <a:r>
              <a:rPr lang="en-US" altLang="zh-CN" sz="1800" dirty="0" smtClean="0"/>
              <a:t>order</a:t>
            </a:r>
            <a:r>
              <a:rPr lang="zh-CN" altLang="en-US" sz="1800" dirty="0" smtClean="0"/>
              <a:t>属性排序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遇到第一个成功处理异常的</a:t>
            </a:r>
            <a:r>
              <a:rPr lang="en-US" altLang="zh-CN" sz="1800" dirty="0" smtClean="0"/>
              <a:t>Resolver</a:t>
            </a:r>
            <a:r>
              <a:rPr lang="zh-CN" altLang="en-US" sz="1800" dirty="0" smtClean="0"/>
              <a:t>后结束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DispatcherServlet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236296" cy="466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Web</a:t>
            </a:r>
            <a:r>
              <a:rPr lang="zh-CN" altLang="en-US" dirty="0" smtClean="0"/>
              <a:t>端处理异常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解析异常类型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5355752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2705" y="980728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CommonBusinessException</a:t>
            </a:r>
            <a:r>
              <a:rPr lang="en-US" altLang="zh-CN" dirty="0"/>
              <a:t>(1000,</a:t>
            </a:r>
            <a:r>
              <a:rPr lang="zh-CN" altLang="en-US" dirty="0"/>
              <a:t>参数错误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IllegalArgumentException</a:t>
            </a:r>
            <a:r>
              <a:rPr lang="en-US" altLang="zh-CN" dirty="0"/>
              <a:t>(</a:t>
            </a:r>
            <a:r>
              <a:rPr lang="zh-CN" altLang="en-US" dirty="0"/>
              <a:t>同上</a:t>
            </a:r>
            <a:r>
              <a:rPr lang="en-US" altLang="zh-CN" dirty="0"/>
              <a:t>)</a:t>
            </a:r>
          </a:p>
          <a:p>
            <a:r>
              <a:rPr lang="en-US" altLang="zh-CN" i="1" dirty="0" err="1"/>
              <a:t>isCommonApiExceptionObj</a:t>
            </a:r>
            <a:r>
              <a:rPr lang="en-US" altLang="zh-CN" i="1" dirty="0"/>
              <a:t>(</a:t>
            </a:r>
            <a:r>
              <a:rPr lang="zh-CN" altLang="en-US" i="1" dirty="0"/>
              <a:t>系统定义异常</a:t>
            </a:r>
            <a:r>
              <a:rPr lang="en-US" altLang="zh-CN" i="1" dirty="0"/>
              <a:t>)</a:t>
            </a:r>
          </a:p>
          <a:p>
            <a:r>
              <a:rPr lang="zh-CN" altLang="en-US" i="1" dirty="0"/>
              <a:t>非业务异常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4711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000" i="1" dirty="0" smtClean="0"/>
              <a:t>判断请求是同步还是异步</a:t>
            </a:r>
            <a:r>
              <a:rPr lang="en-US" altLang="zh-CN" sz="2000" i="1" dirty="0" smtClean="0"/>
              <a:t>,</a:t>
            </a:r>
            <a:r>
              <a:rPr lang="zh-CN" altLang="en-US" sz="2000" i="1" dirty="0" smtClean="0"/>
              <a:t>回写页面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143625" cy="365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Web</a:t>
            </a:r>
            <a:r>
              <a:rPr lang="zh-CN" altLang="en-US" dirty="0" smtClean="0"/>
              <a:t>端处理异常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</a:t>
            </a:r>
            <a:r>
              <a:rPr lang="zh-CN" altLang="en-US" dirty="0"/>
              <a:t>写页面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404416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FilterChain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8229600" cy="387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259</Words>
  <Application>Microsoft Office PowerPoint</Application>
  <PresentationFormat>全屏显示(4:3)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异常框架设计学习</vt:lpstr>
      <vt:lpstr>目标</vt:lpstr>
      <vt:lpstr>目标– 设计目标</vt:lpstr>
      <vt:lpstr>Web应用的异常处理</vt:lpstr>
      <vt:lpstr>SpringMVC的异常拦截执行</vt:lpstr>
      <vt:lpstr>SpringMVC的异常拦截执行</vt:lpstr>
      <vt:lpstr>Web端处理异常-解析异常类型</vt:lpstr>
      <vt:lpstr>Web端处理异常-回写页面</vt:lpstr>
      <vt:lpstr>FilterChain类图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异常框架设计学习</dc:title>
  <dc:creator>p</dc:creator>
  <cp:lastModifiedBy>p</cp:lastModifiedBy>
  <cp:revision>26</cp:revision>
  <dcterms:created xsi:type="dcterms:W3CDTF">2017-08-02T02:48:02Z</dcterms:created>
  <dcterms:modified xsi:type="dcterms:W3CDTF">2018-11-24T12:51:27Z</dcterms:modified>
</cp:coreProperties>
</file>