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14fe5b61d73a487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416" r:id="rId3"/>
    <p:sldId id="419" r:id="rId4"/>
    <p:sldId id="474" r:id="rId5"/>
    <p:sldId id="480" r:id="rId6"/>
    <p:sldId id="488" r:id="rId7"/>
    <p:sldId id="493" r:id="rId8"/>
    <p:sldId id="482" r:id="rId9"/>
    <p:sldId id="483" r:id="rId10"/>
    <p:sldId id="490" r:id="rId11"/>
    <p:sldId id="484" r:id="rId12"/>
    <p:sldId id="485" r:id="rId13"/>
    <p:sldId id="486" r:id="rId14"/>
    <p:sldId id="487" r:id="rId15"/>
    <p:sldId id="491" r:id="rId16"/>
    <p:sldId id="492" r:id="rId17"/>
    <p:sldId id="477" r:id="rId18"/>
    <p:sldId id="29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A9E1A9"/>
    <a:srgbClr val="0066FF"/>
    <a:srgbClr val="660033"/>
    <a:srgbClr val="FFCCCC"/>
    <a:srgbClr val="E6EC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81952" autoAdjust="0"/>
  </p:normalViewPr>
  <p:slideViewPr>
    <p:cSldViewPr>
      <p:cViewPr>
        <p:scale>
          <a:sx n="75" d="100"/>
          <a:sy n="75" d="100"/>
        </p:scale>
        <p:origin x="-267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89BA-814B-42A0-A221-5E543F22592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036B-B53D-470A-A1BC-E761949684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2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好些内容没有定论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是</a:t>
            </a:r>
            <a:r>
              <a:rPr lang="zh-CN" altLang="en-US" dirty="0" smtClean="0"/>
              <a:t>个讨论交流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5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0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36B-B53D-470A-A1BC-E761949684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6A55-B32D-46A9-BC76-F91F664D6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05413-E1BC-41FD-B2C3-17B362A41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AAB5-3F8A-4BF3-91D7-0176E327DB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50B5-9FE2-44C0-A4E8-D91D5CB37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671A-C575-47DD-B0FD-AC837BC9E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3E71-E41F-4F0F-BCCD-0A85C7ED9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8B93-A339-4A75-AC10-D72204E9C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65143-6BF6-478D-8FC0-63B40DB87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9569-75AA-4D95-A0BC-A879BBC71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4D091-216F-490E-AAC3-AAC27019C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C7E-D3F6-4D73-89CA-089FA7CA0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7F78C9-3D22-4012-982E-7C1935E3F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50825" y="2084388"/>
            <a:ext cx="8531225" cy="78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772072" y="4029075"/>
            <a:ext cx="3240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物流开放平台研发部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邓双伟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518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依赖管理版本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c:\users\administrator\documents\jddongdong\jimenterprise\dengshuangwei\temp\jdonline201703072029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4775593" cy="44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排除依赖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c:\users\administrator\documents\jddongdong\jimenterprise\dengshuangwei\temp\jdonline20170307204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50958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29969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为什么要排除依赖？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2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超级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 descr="c:\users\administrator\documents\jddongdong\jimenterprise\dengshuangwei\temp\jdonline201703072102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924277"/>
            <a:ext cx="5687169" cy="59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资源过滤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 descr="c:\users\administrator\documents\jddongdong\jimenterprise\dengshuangwei\temp\jdonline201703072104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41606"/>
            <a:ext cx="542925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8245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插件全局配置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6" name="Picture 2" descr="c:\users\administrator\documents\jddongdong\jimenterprise\dengshuangwei\temp\jdonline201703072115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05478"/>
            <a:ext cx="53054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ocuments\jddongdong\jimenterprise\dengshuangwei\temp\jdonline201703072119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48387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8245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-pom.xml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自定义插件绑定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 descr="c:\users\administrator\documents\jddongdong\jimenterprise\dengshuangwei\temp\jdonline201703072124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41606"/>
            <a:ext cx="5184576" cy="552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82453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-compile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执行日志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 descr="c:\users\administrator\documents\jddongdong\jimenterprise\dengshuangwei\temp\jdonline201703072129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51552"/>
            <a:ext cx="78295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常见问题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7250" y="1124744"/>
            <a:ext cx="823322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snapshot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or release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dependency:tree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Dverbose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Dincludes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groupId:artifactId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Snapshot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不更新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什么时候要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clean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400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922650"/>
            <a:ext cx="7776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主要功能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依赖关系设计思路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项目周期管理设计思路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常见问题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8034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375" y="90872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依赖管理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项目坐标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依赖的自动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传递，依赖的优先级和排除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本地仓库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、远程仓库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构建管理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生命周期、阶段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、插件目标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继承和聚合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profile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archetype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项目信息管理，开发者，缺陷系统地址等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460375" y="1556792"/>
            <a:ext cx="8072065" cy="40324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3850" y="-122511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174609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依赖关系设计思路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流程图: 多文档 4"/>
          <p:cNvSpPr/>
          <p:nvPr/>
        </p:nvSpPr>
        <p:spPr>
          <a:xfrm>
            <a:off x="3644255" y="6021288"/>
            <a:ext cx="1440953" cy="57606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从依赖管理的角度抽象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196314" y="1860842"/>
            <a:ext cx="2120292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依赖范围</a:t>
            </a:r>
            <a:endParaRPr lang="en-US" altLang="zh-CN" b="1" dirty="0" smtClean="0"/>
          </a:p>
          <a:p>
            <a:pPr algn="ctr"/>
            <a:r>
              <a:rPr lang="zh-CN" altLang="en-US" dirty="0"/>
              <a:t>编译</a:t>
            </a:r>
            <a:endParaRPr lang="en-US" altLang="zh-CN" b="1" dirty="0" smtClean="0"/>
          </a:p>
          <a:p>
            <a:pPr algn="ctr"/>
            <a:r>
              <a:rPr lang="zh-CN" altLang="en-US" dirty="0"/>
              <a:t>测试</a:t>
            </a:r>
            <a:endParaRPr lang="en-US" altLang="zh-CN" b="1" dirty="0" smtClean="0"/>
          </a:p>
          <a:p>
            <a:pPr algn="ctr"/>
            <a:r>
              <a:rPr lang="zh-CN" altLang="en-US" dirty="0" smtClean="0"/>
              <a:t>运行</a:t>
            </a:r>
            <a:endParaRPr lang="en-US" altLang="zh-CN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727907" y="4500116"/>
            <a:ext cx="1511970" cy="710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构件仓库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6930888" y="2508914"/>
            <a:ext cx="1216248" cy="18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管理依赖</a:t>
            </a:r>
            <a:endParaRPr lang="en-US" altLang="zh-CN" dirty="0"/>
          </a:p>
          <a:p>
            <a:pPr algn="ctr"/>
            <a:r>
              <a:rPr lang="zh-CN" altLang="en-US" dirty="0" smtClean="0"/>
              <a:t>依赖传递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排除依赖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1727907" y="2111388"/>
            <a:ext cx="1610841" cy="795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构件</a:t>
            </a:r>
            <a:r>
              <a:rPr lang="zh-CN" altLang="en-US" b="1" dirty="0" smtClean="0"/>
              <a:t>坐标</a:t>
            </a:r>
            <a:endParaRPr lang="en-US" altLang="zh-CN" b="1" dirty="0" smtClean="0"/>
          </a:p>
        </p:txBody>
      </p:sp>
      <p:sp>
        <p:nvSpPr>
          <p:cNvPr id="15" name="上箭头 14"/>
          <p:cNvSpPr/>
          <p:nvPr/>
        </p:nvSpPr>
        <p:spPr>
          <a:xfrm>
            <a:off x="4067944" y="5589240"/>
            <a:ext cx="504849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99284" y="4437112"/>
            <a:ext cx="1640868" cy="835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</a:t>
            </a:r>
            <a:endParaRPr lang="en-US" altLang="zh-CN" dirty="0" smtClean="0"/>
          </a:p>
          <a:p>
            <a:pPr algn="ctr"/>
            <a:r>
              <a:rPr lang="zh-CN" altLang="en-US" b="1" dirty="0" smtClean="0"/>
              <a:t>远程仓库</a:t>
            </a:r>
            <a:endParaRPr lang="en-US" altLang="zh-CN" b="1" dirty="0" smtClean="0"/>
          </a:p>
        </p:txBody>
      </p:sp>
      <p:sp>
        <p:nvSpPr>
          <p:cNvPr id="16" name="右箭头 15"/>
          <p:cNvSpPr/>
          <p:nvPr/>
        </p:nvSpPr>
        <p:spPr>
          <a:xfrm>
            <a:off x="3249191" y="4644132"/>
            <a:ext cx="1050093" cy="21146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6902" y="4695924"/>
            <a:ext cx="87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高性能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888759" y="3354028"/>
            <a:ext cx="2821050" cy="795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MAVEN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511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项目周期管理设计思路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5816" y="55172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引自</a:t>
            </a:r>
            <a:r>
              <a:rPr lang="en-US" altLang="zh-CN" dirty="0" smtClean="0"/>
              <a:t>&lt;&lt;MAVEN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899071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插件式开发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定义好扩展点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具体功能放到插件中实现</a:t>
            </a:r>
            <a:endParaRPr lang="zh-CN" altLang="en-US" dirty="0"/>
          </a:p>
        </p:txBody>
      </p:sp>
      <p:pic>
        <p:nvPicPr>
          <p:cNvPr id="9218" name="Picture 2" descr="c:\users\administrator\documents\jddongdong\jimenterprise\dengshuangwei\temp\jdonline201703072134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33" y="2132856"/>
            <a:ext cx="66389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项目周期管理设计思路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 descr="c:\users\administrator\documents\jddongdong\jimenterprise\dengshuangwei\temp\jdonline201703070920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27" y="1192262"/>
            <a:ext cx="3829050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47864" y="7808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引自</a:t>
            </a:r>
            <a:r>
              <a:rPr lang="en-US" altLang="zh-CN" dirty="0" smtClean="0"/>
              <a:t>&lt;&lt;MAVEN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pic>
        <p:nvPicPr>
          <p:cNvPr id="10" name="Picture 4" descr="c:\users\administrator\documents\jddongdong\jimenterprise\dengshuangwei\temp\jdonline201703062111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1124744"/>
            <a:ext cx="425305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cuments\jddongdong\jimenterprise\dengshuangwei\temp\jdonline2017030709423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7" y="3496135"/>
            <a:ext cx="7046939" cy="25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领域模型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56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3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4176713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-setting.xml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052736"/>
            <a:ext cx="418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解决开发时版本需要不断更新的问题</a:t>
            </a:r>
            <a:endParaRPr lang="zh-CN" altLang="en-US" dirty="0"/>
          </a:p>
        </p:txBody>
      </p:sp>
      <p:pic>
        <p:nvPicPr>
          <p:cNvPr id="2054" name="Picture 6" descr="c:\users\administrator\documents\jddongdong\jimenterprise\dengshuangwei\temp\jdonline201703030906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" y="876332"/>
            <a:ext cx="8172450" cy="57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95536" y="295275"/>
            <a:ext cx="51125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pom.xml(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依赖管理版本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E:\ebook\cassandra\%E4%B8%93%E8%AE%BF%E8%85%BE%E8%AE%AF%E8%92%8B%E6%9D%B0%EF%BC%9A%E6%B7%B1%E5%BA%A6%E6%8F%AD%E7%A7%98%E8%85%BE%E8%AE%AF%E5%A4%A7%E6%95%B0%E6%8D%AE%E5%B9%B3%E5%8F%B0-CSDN.NET_files\53ffe70d9ad9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E:\ebook\cassandra\%E4%B8%93%E8%AE%BF%E8%85%BE%E8%AE%AF%E8%92%8B%E6%9D%B0%EF%BC%9A%E6%B7%B1%E5%BA%A6%E6%8F%AD%E7%A7%98%E8%85%BE%E8%AE%AF%E5%A4%A7%E6%95%B0%E6%8D%AE%E5%B9%B3%E5%8F%B0-CSDN.NET_files\53ffe897bb67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 descr="c:\users\administrator\documents\jddongdong\jimenterprise\dengshuangwei\temp\jdonline201703072027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3274"/>
            <a:ext cx="561975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运营数据交换中心-架构设计方案-2014-version0.9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运营数据交换中心-架构设计方案-2014-version0.9</Template>
  <TotalTime>11410</TotalTime>
  <Words>263</Words>
  <Application>Microsoft Office PowerPoint</Application>
  <PresentationFormat>全屏显示(4:3)</PresentationFormat>
  <Paragraphs>213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运营数据交换中心-架构设计方案-2014-version0.9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李建奇</dc:creator>
  <cp:lastModifiedBy>dengsw</cp:lastModifiedBy>
  <cp:revision>950</cp:revision>
  <dcterms:created xsi:type="dcterms:W3CDTF">2014-08-11T01:57:34Z</dcterms:created>
  <dcterms:modified xsi:type="dcterms:W3CDTF">2017-03-08T07:42:22Z</dcterms:modified>
</cp:coreProperties>
</file>