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7cdf343cea14030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700" r:id="rId3"/>
    <p:sldMasterId id="2147483715" r:id="rId4"/>
    <p:sldMasterId id="2147483730" r:id="rId5"/>
  </p:sldMasterIdLst>
  <p:notesMasterIdLst>
    <p:notesMasterId r:id="rId14"/>
  </p:notesMasterIdLst>
  <p:sldIdLst>
    <p:sldId id="368" r:id="rId6"/>
    <p:sldId id="375" r:id="rId7"/>
    <p:sldId id="389" r:id="rId8"/>
    <p:sldId id="390" r:id="rId9"/>
    <p:sldId id="387" r:id="rId10"/>
    <p:sldId id="391" r:id="rId11"/>
    <p:sldId id="392" r:id="rId12"/>
    <p:sldId id="37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" initials="p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BF8A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84982" autoAdjust="0"/>
  </p:normalViewPr>
  <p:slideViewPr>
    <p:cSldViewPr>
      <p:cViewPr varScale="1">
        <p:scale>
          <a:sx n="72" d="100"/>
          <a:sy n="72" d="100"/>
        </p:scale>
        <p:origin x="-13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  <a:pPr/>
              <a:t>2018/8/13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云创新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5B677-7151-43F0-8D82-56A7B92E0C7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5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云创新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5B677-7151-43F0-8D82-56A7B92E0C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5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云创新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5B677-7151-43F0-8D82-56A7B92E0C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5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云创新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5B677-7151-43F0-8D82-56A7B92E0C7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5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云创新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5B677-7151-43F0-8D82-56A7B92E0C7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51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云创新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5B677-7151-43F0-8D82-56A7B92E0C7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5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3" y="-68729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2505230"/>
            <a:ext cx="6120680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365104"/>
            <a:ext cx="3024188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smtClean="0"/>
              <a:t>Date/Time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05100-8245-4122-BD80-9063238D80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73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941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9887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ED673-02EE-40E5-9E0D-3B84A098EF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159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1880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9846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80C95-1B03-43B7-9D4D-F4CB7DC8C4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622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140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652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491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136901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应用部分3-04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612775" y="677863"/>
            <a:ext cx="4032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    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628800"/>
            <a:ext cx="403244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400050" indent="-400050" eaLnBrk="1" hangingPunct="1">
              <a:lnSpc>
                <a:spcPct val="120000"/>
              </a:lnSpc>
              <a:buFont typeface="+mj-ea"/>
              <a:buAutoNum type="ea1JpnChsDbPeriod"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3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4" eaLnBrk="1" hangingPunct="1">
              <a:lnSpc>
                <a:spcPct val="120000"/>
              </a:lnSpc>
            </a:pPr>
            <a:endParaRPr lang="zh-CN" altLang="en-US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45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版式一（自编辑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378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3" y="-68729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2505230"/>
            <a:ext cx="6120680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365104"/>
            <a:ext cx="3024188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smtClean="0"/>
              <a:t>Date/Time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9" y="-27384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6F Building A, North-Star Century Center, 8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Beichen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West Street,</a:t>
            </a:r>
          </a:p>
          <a:p>
            <a:pPr eaLnBrk="1" hangingPunct="1"/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Chaoyang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District, Beijing 100101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T. 010-5895 1234   F. 010-5895 1234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E. xingming@jd.com   www.jd.com </a:t>
            </a:r>
          </a:p>
        </p:txBody>
      </p:sp>
    </p:spTree>
    <p:extLst>
      <p:ext uri="{BB962C8B-B14F-4D97-AF65-F5344CB8AC3E}">
        <p14:creationId xmlns:p14="http://schemas.microsoft.com/office/powerpoint/2010/main" val="33571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359F0-9566-48D8-9926-6EAAD7D46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1209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41144-C876-4CC3-B5FD-E4C25505AD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469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solidFill>
                  <a:schemeClr val="accent2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93317-9946-4D8F-A8FF-C785ADF451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996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solidFill>
                  <a:schemeClr val="accent2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08F71-AD74-4DC5-ABF9-A4907A7432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5235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1D925-C32A-4594-A887-855B5BEA8B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8500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99C34-175A-4BB6-A6E9-9CA06300E3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320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2C626-2534-45F5-86E9-4865335220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77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5946" y="2472306"/>
            <a:ext cx="5857641" cy="19133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pic>
        <p:nvPicPr>
          <p:cNvPr id="8" name="图片 2" descr="cid:image001.jpg@01CE8EC9.224263B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78" y="5939970"/>
            <a:ext cx="2000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9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2CE3F-6A7E-42DB-980F-D317EADEB5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1364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D96B6-93E4-42A4-8F61-314ABE94ED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5861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28C5D-3A29-4266-8369-0F6182AC20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7041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ADE6A-082D-408C-9A5F-DD8110B4B2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4846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E5A72-57D1-4D0D-9221-FDB58B89D3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26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736AD-119B-4B85-9E72-4CFFBB05AE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404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lang="zh-CN" alt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50E2F-C9C6-4391-BDC4-4E50946ED9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4132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89991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05100-8245-4122-BD80-9063238D80B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15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121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4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36229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ED673-02EE-40E5-9E0D-3B84A098EF8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2247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C685-8167-4D45-A465-365648E1B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90862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C685-8167-4D45-A465-365648E1B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60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80C95-1B03-43B7-9D4D-F4CB7DC8C46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7412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30628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1491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62868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1BABE5C-CA59-4FDD-B4E2-F27D50DA0EFD}" type="datetimeFigureOut">
              <a:rPr lang="zh-CN" altLang="en-US"/>
              <a:pPr>
                <a:defRPr/>
              </a:pPr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5ABE061-4FAE-4FE8-9156-9562390931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6588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1BE15E8-D1E5-4923-8F12-C608F0586B25}" type="datetimeFigureOut">
              <a:rPr lang="zh-CN" altLang="en-US"/>
              <a:pPr>
                <a:defRPr/>
              </a:pPr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4A868BF-6F2B-4791-88D6-621CF8EADD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4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537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69" y="1052736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6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236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B125BCB-459F-46BA-B39E-9BF67A88D3F4}" type="datetimeFigureOut">
              <a:rPr lang="zh-CN" altLang="en-US"/>
              <a:pPr>
                <a:defRPr/>
              </a:pPr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603E7B-950A-480E-992F-E443A74F5F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874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A3BAFBE-A23C-4CE3-A54C-B756CEB34CA7}" type="datetimeFigureOut">
              <a:rPr lang="zh-CN" altLang="en-US"/>
              <a:pPr>
                <a:defRPr/>
              </a:pPr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3C204C-367E-4351-BC80-217AA27B29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0858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9F9704-D9B4-4DCD-9982-D96D7BE9B60C}" type="datetimeFigureOut">
              <a:rPr lang="zh-CN" altLang="en-US"/>
              <a:pPr>
                <a:defRPr/>
              </a:pPr>
              <a:t>2018/8/13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F273379-CA04-4CE0-9805-86AD165FE9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2419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FC55463-B03E-4555-A7F4-0D726EDC425A}" type="datetimeFigureOut">
              <a:rPr lang="zh-CN" altLang="en-US"/>
              <a:pPr>
                <a:defRPr/>
              </a:pPr>
              <a:t>2018/8/13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1915F25-6337-4B3A-A2E4-589DA3DE62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243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E822521-5D4C-4957-8643-2A01CD447303}" type="datetimeFigureOut">
              <a:rPr lang="zh-CN" altLang="en-US"/>
              <a:pPr>
                <a:defRPr/>
              </a:pPr>
              <a:t>2018/8/13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DC7C1ED-1794-4F39-9F03-09F15E55A7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685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EC2DCE1-4CC5-4978-967E-D9CB97BA1D2D}" type="datetimeFigureOut">
              <a:rPr lang="zh-CN" altLang="en-US"/>
              <a:pPr>
                <a:defRPr/>
              </a:pPr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1BA97D-FB35-4A11-85BD-A795079BE4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043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439356F-42B9-4172-908F-A0817F7120DF}" type="datetimeFigureOut">
              <a:rPr lang="zh-CN" altLang="en-US"/>
              <a:pPr>
                <a:defRPr/>
              </a:pPr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BA172F3-EAFF-45DB-B174-C16C4FCCF4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8826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0B7175-3129-4BD8-8583-31E3A7EA6387}" type="datetimeFigureOut">
              <a:rPr lang="zh-CN" altLang="en-US"/>
              <a:pPr>
                <a:defRPr/>
              </a:pPr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3F5510A-53BD-407E-B1E2-5B20F92CD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911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DFF235C-4D00-4C14-9ADC-9296738E081C}" type="datetimeFigureOut">
              <a:rPr lang="zh-CN" altLang="en-US"/>
              <a:pPr>
                <a:defRPr/>
              </a:pPr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F2F6B4B-2965-4F6D-AC56-C44DB5E135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1052736"/>
            <a:ext cx="5328592" cy="554461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0" y="1052736"/>
            <a:ext cx="3008313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4" y="1237890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3738" y="6356350"/>
            <a:ext cx="412936" cy="501650"/>
          </a:xfr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237890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39594" y="3928082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78468" y="3928082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188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9" y="-27384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6F Building A, North-Star Century Center, 8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Beichen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West Street,</a:t>
            </a:r>
          </a:p>
          <a:p>
            <a:pPr eaLnBrk="1" hangingPunct="1"/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Chaoyang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District, Beijing 100101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T. 010-5895 1234   F. 010-5895 1234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E. xingming@jd.com   www.jd.com </a:t>
            </a:r>
          </a:p>
        </p:txBody>
      </p:sp>
    </p:spTree>
    <p:extLst>
      <p:ext uri="{BB962C8B-B14F-4D97-AF65-F5344CB8AC3E}">
        <p14:creationId xmlns:p14="http://schemas.microsoft.com/office/powerpoint/2010/main" val="33571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021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50"/>
            <a:ext cx="412936" cy="5016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63" r:id="rId4"/>
    <p:sldLayoutId id="2147483664" r:id="rId5"/>
    <p:sldLayoutId id="2147483665" r:id="rId6"/>
    <p:sldLayoutId id="2147483682" r:id="rId7"/>
    <p:sldLayoutId id="2147483680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charset="-122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1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7EC443A-CDA7-4EB9-B7AB-D9E7E47CD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63252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32523"/>
          </a:solidFill>
          <a:latin typeface="微软雅黑" pitchFamily="34" charset="-122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32523"/>
          </a:solidFill>
          <a:latin typeface="微软雅黑" pitchFamily="34" charset="-122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32523"/>
          </a:solidFill>
          <a:latin typeface="微软雅黑" pitchFamily="34" charset="-122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32523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rgbClr val="CC0000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1625-9052-4D14-8737-AE4CF4C5615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9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4DBD5372-4C79-472A-8F91-5BE21C1DC45C}" type="datetimeFigureOut">
              <a:rPr lang="zh-CN" altLang="en-US"/>
              <a:pPr>
                <a:defRPr/>
              </a:pPr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80951418-A59B-4D2A-A420-D997768433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642938" y="714375"/>
            <a:ext cx="8102600" cy="184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83000"/>
              </a:lnSpc>
              <a:spcBef>
                <a:spcPct val="50000"/>
              </a:spcBef>
              <a:buFontTx/>
              <a:buNone/>
            </a:pPr>
            <a:endParaRPr lang="en-US" altLang="zh-CN" sz="6000" b="1" dirty="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3000"/>
              </a:lnSpc>
              <a:spcBef>
                <a:spcPct val="50000"/>
              </a:spcBef>
              <a:buFontTx/>
              <a:buNone/>
            </a:pPr>
            <a:r>
              <a:rPr lang="zh-CN" altLang="en-US" sz="4800" dirty="0" smtClean="0">
                <a:solidFill>
                  <a:schemeClr val="bg1"/>
                </a:solidFill>
              </a:rPr>
              <a:t>统一任务调度系统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www.jd.com</a:t>
            </a:r>
          </a:p>
        </p:txBody>
      </p:sp>
    </p:spTree>
    <p:extLst>
      <p:ext uri="{BB962C8B-B14F-4D97-AF65-F5344CB8AC3E}">
        <p14:creationId xmlns:p14="http://schemas.microsoft.com/office/powerpoint/2010/main" val="6928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997" y="11663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CA1524"/>
                </a:solidFill>
                <a:latin typeface="微软雅黑" pitchFamily="34" charset="-122"/>
                <a:ea typeface="微软雅黑" pitchFamily="34" charset="-122"/>
              </a:rPr>
              <a:t>统一任务调度系统</a:t>
            </a:r>
          </a:p>
        </p:txBody>
      </p:sp>
      <p:pic>
        <p:nvPicPr>
          <p:cNvPr id="5" name="Picture 4" descr="C:\Users\Administrator\Documents\我接收到的文件\未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00123"/>
            <a:ext cx="1461616" cy="20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79512" y="508476"/>
            <a:ext cx="8784976" cy="0"/>
          </a:xfrm>
          <a:prstGeom prst="line">
            <a:avLst/>
          </a:prstGeom>
          <a:ln w="28575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9512" y="6453336"/>
            <a:ext cx="8784976" cy="0"/>
          </a:xfrm>
          <a:prstGeom prst="line">
            <a:avLst/>
          </a:prstGeom>
          <a:ln w="19050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164634"/>
            <a:ext cx="8229600" cy="4525963"/>
          </a:xfrm>
        </p:spPr>
        <p:txBody>
          <a:bodyPr>
            <a:norm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buFont typeface="Wingdings" panose="05000000000000000000" pitchFamily="2" charset="2"/>
              <a:buChar char="l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hangingPunc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团队名称：算钱计算机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hangingPunct="0">
              <a:buNone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hangingPunc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孙朋伟，王瑞，张宁，李桐葳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hangingPunct="0"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hangingPunct="0"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我们来自计费研发部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77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997" y="11663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CA1524"/>
                </a:solidFill>
                <a:latin typeface="微软雅黑" pitchFamily="34" charset="-122"/>
                <a:ea typeface="微软雅黑" pitchFamily="34" charset="-122"/>
              </a:rPr>
              <a:t>统一任务调度系统</a:t>
            </a:r>
          </a:p>
        </p:txBody>
      </p:sp>
      <p:pic>
        <p:nvPicPr>
          <p:cNvPr id="5" name="Picture 4" descr="C:\Users\Administrator\Documents\我接收到的文件\未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00123"/>
            <a:ext cx="1461616" cy="20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79512" y="508476"/>
            <a:ext cx="8784976" cy="0"/>
          </a:xfrm>
          <a:prstGeom prst="line">
            <a:avLst/>
          </a:prstGeom>
          <a:ln w="28575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9512" y="6453336"/>
            <a:ext cx="8784976" cy="0"/>
          </a:xfrm>
          <a:prstGeom prst="line">
            <a:avLst/>
          </a:prstGeom>
          <a:ln w="19050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164634"/>
            <a:ext cx="8229600" cy="4525963"/>
          </a:xfrm>
        </p:spPr>
        <p:txBody>
          <a:bodyPr>
            <a:norm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l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我们做的产品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hangingPunc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统一任务调度系统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hangingPunct="0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hangingPunct="0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hangingPunct="0">
              <a:buNone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hangingPunc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操作友好性，符合计费业务特点，批量操作，不需要人工干预，支持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议，可自主化控制任务，性能全方位监控，提升自我能力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0" indent="0" eaLnBrk="0" hangingPunc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2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997" y="11663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CA1524"/>
                </a:solidFill>
                <a:latin typeface="微软雅黑" pitchFamily="34" charset="-122"/>
                <a:ea typeface="微软雅黑" pitchFamily="34" charset="-122"/>
              </a:rPr>
              <a:t>统一任务调度系统</a:t>
            </a:r>
          </a:p>
        </p:txBody>
      </p:sp>
      <p:pic>
        <p:nvPicPr>
          <p:cNvPr id="5" name="Picture 4" descr="C:\Users\Administrator\Documents\我接收到的文件\未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00123"/>
            <a:ext cx="1461616" cy="20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79512" y="508476"/>
            <a:ext cx="8784976" cy="0"/>
          </a:xfrm>
          <a:prstGeom prst="line">
            <a:avLst/>
          </a:prstGeom>
          <a:ln w="28575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9512" y="6453336"/>
            <a:ext cx="8784976" cy="0"/>
          </a:xfrm>
          <a:prstGeom prst="line">
            <a:avLst/>
          </a:prstGeom>
          <a:ln w="19050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164634"/>
            <a:ext cx="8229600" cy="4525963"/>
          </a:xfrm>
        </p:spPr>
        <p:txBody>
          <a:bodyPr>
            <a:normAutofit lnSpcReduction="10000"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l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目前支持的功能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hangingPunc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、支持任务的增删改查（方便对任务的统一管理）</a:t>
            </a:r>
            <a:b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、支持任务的分组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并发调用</a:t>
            </a:r>
            <a:b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3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、采用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协议通过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调用任务</a:t>
            </a:r>
            <a:b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4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、支持任务类型的划分（定时任务，手动任务）等</a:t>
            </a:r>
            <a:b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5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、支持机器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down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掉后的任务自动转移</a:t>
            </a:r>
            <a:b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6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、支持新增机器后的任务自动分配</a:t>
            </a:r>
            <a:b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7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、支持任务执行时日志的持久化和查看（可动态配置）</a:t>
            </a:r>
            <a:b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8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、支持任务和系统负载的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hangingPunct="0">
              <a:buNone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hangingPunc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使用场景广泛（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协议更加通用），节省研发人员成本，硬件成本（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更高），提高开发效率，使用简单等。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03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997" y="11663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A1524"/>
                </a:solidFill>
                <a:latin typeface="微软雅黑" pitchFamily="34" charset="-122"/>
                <a:ea typeface="微软雅黑" pitchFamily="34" charset="-122"/>
              </a:rPr>
              <a:t>统一任务调度系统</a:t>
            </a:r>
          </a:p>
        </p:txBody>
      </p:sp>
      <p:pic>
        <p:nvPicPr>
          <p:cNvPr id="5" name="Picture 4" descr="C:\Users\Administrator\Documents\我接收到的文件\未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00123"/>
            <a:ext cx="1461616" cy="20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79512" y="508476"/>
            <a:ext cx="8784976" cy="0"/>
          </a:xfrm>
          <a:prstGeom prst="line">
            <a:avLst/>
          </a:prstGeom>
          <a:ln w="28575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9512" y="6453336"/>
            <a:ext cx="8784976" cy="0"/>
          </a:xfrm>
          <a:prstGeom prst="line">
            <a:avLst/>
          </a:prstGeom>
          <a:ln w="19050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系统分层和架构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581150"/>
            <a:ext cx="71342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58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997" y="11663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A1524"/>
                </a:solidFill>
                <a:latin typeface="微软雅黑" pitchFamily="34" charset="-122"/>
                <a:ea typeface="微软雅黑" pitchFamily="34" charset="-122"/>
              </a:rPr>
              <a:t>统一任务调度系统</a:t>
            </a:r>
          </a:p>
        </p:txBody>
      </p:sp>
      <p:pic>
        <p:nvPicPr>
          <p:cNvPr id="5" name="Picture 4" descr="C:\Users\Administrator\Documents\我接收到的文件\未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00123"/>
            <a:ext cx="1461616" cy="20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79512" y="508476"/>
            <a:ext cx="8784976" cy="0"/>
          </a:xfrm>
          <a:prstGeom prst="line">
            <a:avLst/>
          </a:prstGeom>
          <a:ln w="28575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9512" y="6453336"/>
            <a:ext cx="8784976" cy="0"/>
          </a:xfrm>
          <a:prstGeom prst="line">
            <a:avLst/>
          </a:prstGeom>
          <a:ln w="19050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系统分层和架构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340768"/>
            <a:ext cx="6477000" cy="434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1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997" y="11663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CA1524"/>
                </a:solidFill>
                <a:latin typeface="微软雅黑" pitchFamily="34" charset="-122"/>
                <a:ea typeface="微软雅黑" pitchFamily="34" charset="-122"/>
              </a:rPr>
              <a:t>统一任务调度系统</a:t>
            </a:r>
          </a:p>
        </p:txBody>
      </p:sp>
      <p:pic>
        <p:nvPicPr>
          <p:cNvPr id="5" name="Picture 4" descr="C:\Users\Administrator\Documents\我接收到的文件\未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00123"/>
            <a:ext cx="1461616" cy="20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179512" y="508476"/>
            <a:ext cx="8784976" cy="0"/>
          </a:xfrm>
          <a:prstGeom prst="line">
            <a:avLst/>
          </a:prstGeom>
          <a:ln w="28575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9512" y="6453336"/>
            <a:ext cx="8784976" cy="0"/>
          </a:xfrm>
          <a:prstGeom prst="line">
            <a:avLst/>
          </a:prstGeom>
          <a:ln w="19050">
            <a:solidFill>
              <a:srgbClr val="CA1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	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、任务监控更加精细化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、协议更加多样化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、任务类型更加丰富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、支持应用程序上传平台执行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.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335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521493" y="1326564"/>
            <a:ext cx="8102600" cy="212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83000"/>
              </a:lnSpc>
              <a:spcBef>
                <a:spcPct val="50000"/>
              </a:spcBef>
              <a:buFontTx/>
              <a:buNone/>
            </a:pPr>
            <a:r>
              <a:rPr lang="en-US" altLang="zh-CN" sz="6000" b="1" dirty="0" smtClean="0">
                <a:solidFill>
                  <a:schemeClr val="bg1"/>
                </a:solidFill>
              </a:rPr>
              <a:t>THANKS</a:t>
            </a:r>
          </a:p>
          <a:p>
            <a:pPr algn="ctr" eaLnBrk="1" hangingPunct="1">
              <a:lnSpc>
                <a:spcPct val="83000"/>
              </a:lnSpc>
              <a:spcBef>
                <a:spcPct val="50000"/>
              </a:spcBef>
              <a:buFontTx/>
              <a:buNone/>
            </a:pPr>
            <a:r>
              <a:rPr lang="en-US" altLang="zh-CN" sz="4800" b="1" dirty="0" smtClean="0">
                <a:solidFill>
                  <a:schemeClr val="bg1"/>
                </a:solidFill>
              </a:rPr>
              <a:t>END</a:t>
            </a:r>
            <a:endParaRPr lang="en-US" altLang="zh-CN" sz="4800" b="1" dirty="0">
              <a:solidFill>
                <a:schemeClr val="bg1"/>
              </a:solidFill>
            </a:endParaRPr>
          </a:p>
          <a:p>
            <a:pPr algn="r" eaLnBrk="1" hangingPunct="1">
              <a:lnSpc>
                <a:spcPct val="83000"/>
              </a:lnSpc>
              <a:spcBef>
                <a:spcPct val="50000"/>
              </a:spcBef>
              <a:buFontTx/>
              <a:buNone/>
            </a:pP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www.jd.com</a:t>
            </a:r>
          </a:p>
        </p:txBody>
      </p:sp>
    </p:spTree>
    <p:extLst>
      <p:ext uri="{BB962C8B-B14F-4D97-AF65-F5344CB8AC3E}">
        <p14:creationId xmlns:p14="http://schemas.microsoft.com/office/powerpoint/2010/main" val="107558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4O3l4W88EasraDpib_2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fMfB0nSESo42spU2I.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k_sLUDsEaTLy.2kDdF3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4O3l4W88EasraDpib_2X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fMfB0nSESo42spU2I.fg"/>
</p:tagLst>
</file>

<file path=ppt/theme/theme1.xml><?xml version="1.0" encoding="utf-8"?>
<a:theme xmlns:a="http://schemas.openxmlformats.org/drawingml/2006/main" name="JD Template 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<a:prstTxWarp prst="textNoShape">
          <a:avLst/>
        </a:prstTxWarp>
        <a:noAutofit/>
      </a:bodyPr>
      <a:lstStyle>
        <a:defPPr algn="ctr">
          <a:defRPr sz="1800" b="0" kern="10" dirty="0" smtClean="0">
            <a:ln w="9525">
              <a:solidFill>
                <a:srgbClr val="000000"/>
              </a:solidFill>
              <a:round/>
              <a:headEnd/>
              <a:tailEnd/>
            </a:ln>
            <a:solidFill>
              <a:srgbClr val="000000"/>
            </a:solidFill>
            <a:latin typeface="微软雅黑" pitchFamily="34" charset="-122"/>
            <a:ea typeface="微软雅黑" pitchFamily="34" charset="-122"/>
            <a:cs typeface="Arial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京东PPT模板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00.京东商城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新员工入职培训管理规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JD Template V2.0</Template>
  <TotalTime>5690</TotalTime>
  <Words>70</Words>
  <Application>Microsoft Office PowerPoint</Application>
  <PresentationFormat>全屏显示(4:3)</PresentationFormat>
  <Paragraphs>58</Paragraphs>
  <Slides>8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JD Template V2.0</vt:lpstr>
      <vt:lpstr>京东PPT模板</vt:lpstr>
      <vt:lpstr>00.京东商城PPT模板</vt:lpstr>
      <vt:lpstr>新员工入职培训管理规范</vt:lpstr>
      <vt:lpstr>1_Office 主题​​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提高开发质量的实践</dc:title>
  <dc:subject>开发平台研发部技术分享</dc:subject>
  <dc:creator>hanwenyang5</dc:creator>
  <cp:keywords>开发质量</cp:keywords>
  <cp:lastModifiedBy>p</cp:lastModifiedBy>
  <cp:revision>618</cp:revision>
  <dcterms:created xsi:type="dcterms:W3CDTF">2013-11-13T04:04:11Z</dcterms:created>
  <dcterms:modified xsi:type="dcterms:W3CDTF">2018-08-13T06:53:28Z</dcterms:modified>
</cp:coreProperties>
</file>