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7622B-2FA1-4159-B1EE-D45972A726B9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42D5-6507-4858-9756-BD04FA2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3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047C2C8A-D33C-444C-AB0C-DC36F9483390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F8DCB86-5F62-45D2-BE5B-06CF7ACD24ED}" type="slidenum">
              <a:rPr lang="zh-CN" altLang="en-US" smtClean="0">
                <a:latin typeface="Calibri" panose="020F0502020204030204" pitchFamily="34" charset="0"/>
              </a:rPr>
              <a:pPr/>
              <a:t>4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>
            <a:spLocks noChangeArrowheads="1"/>
          </p:cNvSpPr>
          <p:nvPr/>
        </p:nvSpPr>
        <p:spPr bwMode="auto">
          <a:xfrm>
            <a:off x="0" y="0"/>
            <a:ext cx="12193587" cy="5384799"/>
          </a:xfrm>
          <a:prstGeom prst="rect">
            <a:avLst/>
          </a:prstGeom>
          <a:solidFill>
            <a:srgbClr val="FFC5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6298753" y="1459360"/>
            <a:ext cx="5780533" cy="3925439"/>
            <a:chOff x="6083558" y="1569767"/>
            <a:chExt cx="5623072" cy="3649932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7865421" y="1724648"/>
              <a:ext cx="2190251" cy="3135610"/>
            </a:xfrm>
            <a:prstGeom prst="rect">
              <a:avLst/>
            </a:prstGeom>
            <a:solidFill>
              <a:srgbClr val="7F4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0" name="Rectangle 7"/>
            <p:cNvSpPr>
              <a:spLocks noChangeArrowheads="1"/>
            </p:cNvSpPr>
            <p:nvPr/>
          </p:nvSpPr>
          <p:spPr bwMode="auto">
            <a:xfrm>
              <a:off x="8018841" y="1981809"/>
              <a:ext cx="1883411" cy="2672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1" name="Rectangle 8"/>
            <p:cNvSpPr>
              <a:spLocks noChangeArrowheads="1"/>
            </p:cNvSpPr>
            <p:nvPr/>
          </p:nvSpPr>
          <p:spPr bwMode="auto">
            <a:xfrm>
              <a:off x="8119660" y="2186369"/>
              <a:ext cx="815317" cy="720343"/>
            </a:xfrm>
            <a:prstGeom prst="rect">
              <a:avLst/>
            </a:prstGeom>
            <a:solidFill>
              <a:srgbClr val="F89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8527318" y="3215013"/>
              <a:ext cx="1272654" cy="463182"/>
            </a:xfrm>
            <a:prstGeom prst="rect">
              <a:avLst/>
            </a:prstGeom>
            <a:solidFill>
              <a:srgbClr val="9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" name="Rectangle 10"/>
            <p:cNvSpPr>
              <a:spLocks noChangeArrowheads="1"/>
            </p:cNvSpPr>
            <p:nvPr/>
          </p:nvSpPr>
          <p:spPr bwMode="auto">
            <a:xfrm>
              <a:off x="9037257" y="2186369"/>
              <a:ext cx="762716" cy="5260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4" name="Rectangle 11"/>
            <p:cNvSpPr>
              <a:spLocks noChangeArrowheads="1"/>
            </p:cNvSpPr>
            <p:nvPr/>
          </p:nvSpPr>
          <p:spPr bwMode="auto">
            <a:xfrm>
              <a:off x="9037257" y="2341250"/>
              <a:ext cx="762716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5" name="Rectangle 12"/>
            <p:cNvSpPr>
              <a:spLocks noChangeArrowheads="1"/>
            </p:cNvSpPr>
            <p:nvPr/>
          </p:nvSpPr>
          <p:spPr bwMode="auto">
            <a:xfrm>
              <a:off x="9037257" y="2443530"/>
              <a:ext cx="762716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6" name="Rectangle 13"/>
            <p:cNvSpPr>
              <a:spLocks noChangeArrowheads="1"/>
            </p:cNvSpPr>
            <p:nvPr/>
          </p:nvSpPr>
          <p:spPr bwMode="auto">
            <a:xfrm>
              <a:off x="9037257" y="2598411"/>
              <a:ext cx="762716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7" name="Rectangle 14"/>
            <p:cNvSpPr>
              <a:spLocks noChangeArrowheads="1"/>
            </p:cNvSpPr>
            <p:nvPr/>
          </p:nvSpPr>
          <p:spPr bwMode="auto">
            <a:xfrm>
              <a:off x="9037257" y="2700691"/>
              <a:ext cx="762716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" name="Rectangle 15"/>
            <p:cNvSpPr>
              <a:spLocks noChangeArrowheads="1"/>
            </p:cNvSpPr>
            <p:nvPr/>
          </p:nvSpPr>
          <p:spPr bwMode="auto">
            <a:xfrm>
              <a:off x="9037257" y="2855572"/>
              <a:ext cx="762716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9" name="Rectangle 16"/>
            <p:cNvSpPr>
              <a:spLocks noChangeArrowheads="1"/>
            </p:cNvSpPr>
            <p:nvPr/>
          </p:nvSpPr>
          <p:spPr bwMode="auto">
            <a:xfrm>
              <a:off x="8119660" y="2957852"/>
              <a:ext cx="1680313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0" name="Rectangle 17"/>
            <p:cNvSpPr>
              <a:spLocks noChangeArrowheads="1"/>
            </p:cNvSpPr>
            <p:nvPr/>
          </p:nvSpPr>
          <p:spPr bwMode="auto">
            <a:xfrm>
              <a:off x="8119660" y="3112733"/>
              <a:ext cx="815317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1" name="Rectangle 18"/>
            <p:cNvSpPr>
              <a:spLocks noChangeArrowheads="1"/>
            </p:cNvSpPr>
            <p:nvPr/>
          </p:nvSpPr>
          <p:spPr bwMode="auto">
            <a:xfrm>
              <a:off x="8527318" y="3780474"/>
              <a:ext cx="1272654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2" name="Rectangle 19"/>
            <p:cNvSpPr>
              <a:spLocks noChangeArrowheads="1"/>
            </p:cNvSpPr>
            <p:nvPr/>
          </p:nvSpPr>
          <p:spPr bwMode="auto">
            <a:xfrm>
              <a:off x="8527318" y="3882754"/>
              <a:ext cx="1272654" cy="5260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" name="Rectangle 20"/>
            <p:cNvSpPr>
              <a:spLocks noChangeArrowheads="1"/>
            </p:cNvSpPr>
            <p:nvPr/>
          </p:nvSpPr>
          <p:spPr bwMode="auto">
            <a:xfrm>
              <a:off x="8527318" y="4037635"/>
              <a:ext cx="1272654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" name="Rectangle 21"/>
            <p:cNvSpPr>
              <a:spLocks noChangeArrowheads="1"/>
            </p:cNvSpPr>
            <p:nvPr/>
          </p:nvSpPr>
          <p:spPr bwMode="auto">
            <a:xfrm>
              <a:off x="8527318" y="4139915"/>
              <a:ext cx="1272654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" name="Rectangle 22"/>
            <p:cNvSpPr>
              <a:spLocks noChangeArrowheads="1"/>
            </p:cNvSpPr>
            <p:nvPr/>
          </p:nvSpPr>
          <p:spPr bwMode="auto">
            <a:xfrm>
              <a:off x="8527318" y="4294796"/>
              <a:ext cx="1272654" cy="5114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6" name="Rectangle 23"/>
            <p:cNvSpPr>
              <a:spLocks noChangeArrowheads="1"/>
            </p:cNvSpPr>
            <p:nvPr/>
          </p:nvSpPr>
          <p:spPr bwMode="auto">
            <a:xfrm>
              <a:off x="8527318" y="4448216"/>
              <a:ext cx="713037" cy="146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7" name="Rectangle 24"/>
            <p:cNvSpPr>
              <a:spLocks noChangeArrowheads="1"/>
            </p:cNvSpPr>
            <p:nvPr/>
          </p:nvSpPr>
          <p:spPr bwMode="auto">
            <a:xfrm>
              <a:off x="8273079" y="1775787"/>
              <a:ext cx="1374934" cy="2060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8" name="Rectangle 25"/>
            <p:cNvSpPr>
              <a:spLocks noChangeArrowheads="1"/>
            </p:cNvSpPr>
            <p:nvPr/>
          </p:nvSpPr>
          <p:spPr bwMode="auto">
            <a:xfrm>
              <a:off x="8273079" y="1981809"/>
              <a:ext cx="1374934" cy="5114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9" name="Freeform 26"/>
            <p:cNvSpPr>
              <a:spLocks/>
            </p:cNvSpPr>
            <p:nvPr/>
          </p:nvSpPr>
          <p:spPr bwMode="auto">
            <a:xfrm>
              <a:off x="8578458" y="1569767"/>
              <a:ext cx="764177" cy="463182"/>
            </a:xfrm>
            <a:custGeom>
              <a:avLst/>
              <a:gdLst>
                <a:gd name="T0" fmla="*/ 2 w 15"/>
                <a:gd name="T1" fmla="*/ 3 h 9"/>
                <a:gd name="T2" fmla="*/ 0 w 15"/>
                <a:gd name="T3" fmla="*/ 9 h 9"/>
                <a:gd name="T4" fmla="*/ 0 w 15"/>
                <a:gd name="T5" fmla="*/ 9 h 9"/>
                <a:gd name="T6" fmla="*/ 2 w 15"/>
                <a:gd name="T7" fmla="*/ 2 h 9"/>
                <a:gd name="T8" fmla="*/ 2 w 15"/>
                <a:gd name="T9" fmla="*/ 2 h 9"/>
                <a:gd name="T10" fmla="*/ 1 w 15"/>
                <a:gd name="T11" fmla="*/ 1 h 9"/>
                <a:gd name="T12" fmla="*/ 2 w 15"/>
                <a:gd name="T13" fmla="*/ 0 h 9"/>
                <a:gd name="T14" fmla="*/ 13 w 15"/>
                <a:gd name="T15" fmla="*/ 0 h 9"/>
                <a:gd name="T16" fmla="*/ 13 w 15"/>
                <a:gd name="T17" fmla="*/ 0 h 9"/>
                <a:gd name="T18" fmla="*/ 13 w 15"/>
                <a:gd name="T19" fmla="*/ 0 h 9"/>
                <a:gd name="T20" fmla="*/ 14 w 15"/>
                <a:gd name="T21" fmla="*/ 1 h 9"/>
                <a:gd name="T22" fmla="*/ 13 w 15"/>
                <a:gd name="T23" fmla="*/ 2 h 9"/>
                <a:gd name="T24" fmla="*/ 13 w 15"/>
                <a:gd name="T25" fmla="*/ 2 h 9"/>
                <a:gd name="T26" fmla="*/ 15 w 15"/>
                <a:gd name="T27" fmla="*/ 9 h 9"/>
                <a:gd name="T28" fmla="*/ 15 w 15"/>
                <a:gd name="T29" fmla="*/ 9 h 9"/>
                <a:gd name="T30" fmla="*/ 14 w 15"/>
                <a:gd name="T31" fmla="*/ 3 h 9"/>
                <a:gd name="T32" fmla="*/ 15 w 15"/>
                <a:gd name="T33" fmla="*/ 1 h 9"/>
                <a:gd name="T34" fmla="*/ 13 w 15"/>
                <a:gd name="T35" fmla="*/ 0 h 9"/>
                <a:gd name="T36" fmla="*/ 2 w 15"/>
                <a:gd name="T37" fmla="*/ 0 h 9"/>
                <a:gd name="T38" fmla="*/ 2 w 15"/>
                <a:gd name="T39" fmla="*/ 0 h 9"/>
                <a:gd name="T40" fmla="*/ 2 w 15"/>
                <a:gd name="T41" fmla="*/ 0 h 9"/>
                <a:gd name="T42" fmla="*/ 0 w 15"/>
                <a:gd name="T43" fmla="*/ 1 h 9"/>
                <a:gd name="T44" fmla="*/ 2 w 15"/>
                <a:gd name="T4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9">
                  <a:moveTo>
                    <a:pt x="2" y="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0" name="Freeform 27"/>
            <p:cNvSpPr>
              <a:spLocks/>
            </p:cNvSpPr>
            <p:nvPr/>
          </p:nvSpPr>
          <p:spPr bwMode="auto">
            <a:xfrm>
              <a:off x="8069981" y="2804431"/>
              <a:ext cx="406197" cy="512861"/>
            </a:xfrm>
            <a:custGeom>
              <a:avLst/>
              <a:gdLst>
                <a:gd name="T0" fmla="*/ 278 w 278"/>
                <a:gd name="T1" fmla="*/ 35 h 351"/>
                <a:gd name="T2" fmla="*/ 209 w 278"/>
                <a:gd name="T3" fmla="*/ 35 h 351"/>
                <a:gd name="T4" fmla="*/ 104 w 278"/>
                <a:gd name="T5" fmla="*/ 0 h 351"/>
                <a:gd name="T6" fmla="*/ 0 w 278"/>
                <a:gd name="T7" fmla="*/ 140 h 351"/>
                <a:gd name="T8" fmla="*/ 34 w 278"/>
                <a:gd name="T9" fmla="*/ 351 h 351"/>
                <a:gd name="T10" fmla="*/ 174 w 278"/>
                <a:gd name="T11" fmla="*/ 246 h 351"/>
                <a:gd name="T12" fmla="*/ 278 w 278"/>
                <a:gd name="T13" fmla="*/ 3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351">
                  <a:moveTo>
                    <a:pt x="278" y="35"/>
                  </a:moveTo>
                  <a:lnTo>
                    <a:pt x="209" y="35"/>
                  </a:lnTo>
                  <a:lnTo>
                    <a:pt x="104" y="0"/>
                  </a:lnTo>
                  <a:lnTo>
                    <a:pt x="0" y="140"/>
                  </a:lnTo>
                  <a:lnTo>
                    <a:pt x="34" y="351"/>
                  </a:lnTo>
                  <a:lnTo>
                    <a:pt x="174" y="246"/>
                  </a:lnTo>
                  <a:lnTo>
                    <a:pt x="278" y="35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" name="Freeform 28"/>
            <p:cNvSpPr>
              <a:spLocks/>
            </p:cNvSpPr>
            <p:nvPr/>
          </p:nvSpPr>
          <p:spPr bwMode="auto">
            <a:xfrm>
              <a:off x="7000425" y="2855572"/>
              <a:ext cx="1578033" cy="1849806"/>
            </a:xfrm>
            <a:custGeom>
              <a:avLst/>
              <a:gdLst>
                <a:gd name="T0" fmla="*/ 313 w 1080"/>
                <a:gd name="T1" fmla="*/ 1266 h 1266"/>
                <a:gd name="T2" fmla="*/ 627 w 1080"/>
                <a:gd name="T3" fmla="*/ 703 h 1266"/>
                <a:gd name="T4" fmla="*/ 906 w 1080"/>
                <a:gd name="T5" fmla="*/ 492 h 1266"/>
                <a:gd name="T6" fmla="*/ 1010 w 1080"/>
                <a:gd name="T7" fmla="*/ 176 h 1266"/>
                <a:gd name="T8" fmla="*/ 1080 w 1080"/>
                <a:gd name="T9" fmla="*/ 105 h 1266"/>
                <a:gd name="T10" fmla="*/ 1045 w 1080"/>
                <a:gd name="T11" fmla="*/ 35 h 1266"/>
                <a:gd name="T12" fmla="*/ 1010 w 1080"/>
                <a:gd name="T13" fmla="*/ 0 h 1266"/>
                <a:gd name="T14" fmla="*/ 871 w 1080"/>
                <a:gd name="T15" fmla="*/ 140 h 1266"/>
                <a:gd name="T16" fmla="*/ 836 w 1080"/>
                <a:gd name="T17" fmla="*/ 246 h 1266"/>
                <a:gd name="T18" fmla="*/ 801 w 1080"/>
                <a:gd name="T19" fmla="*/ 281 h 1266"/>
                <a:gd name="T20" fmla="*/ 836 w 1080"/>
                <a:gd name="T21" fmla="*/ 140 h 1266"/>
                <a:gd name="T22" fmla="*/ 976 w 1080"/>
                <a:gd name="T23" fmla="*/ 0 h 1266"/>
                <a:gd name="T24" fmla="*/ 836 w 1080"/>
                <a:gd name="T25" fmla="*/ 0 h 1266"/>
                <a:gd name="T26" fmla="*/ 627 w 1080"/>
                <a:gd name="T27" fmla="*/ 211 h 1266"/>
                <a:gd name="T28" fmla="*/ 0 w 1080"/>
                <a:gd name="T29" fmla="*/ 1126 h 1266"/>
                <a:gd name="T30" fmla="*/ 313 w 1080"/>
                <a:gd name="T31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266">
                  <a:moveTo>
                    <a:pt x="313" y="1266"/>
                  </a:moveTo>
                  <a:lnTo>
                    <a:pt x="627" y="703"/>
                  </a:lnTo>
                  <a:lnTo>
                    <a:pt x="906" y="492"/>
                  </a:lnTo>
                  <a:lnTo>
                    <a:pt x="1010" y="176"/>
                  </a:lnTo>
                  <a:lnTo>
                    <a:pt x="1080" y="105"/>
                  </a:lnTo>
                  <a:lnTo>
                    <a:pt x="1045" y="35"/>
                  </a:lnTo>
                  <a:lnTo>
                    <a:pt x="1010" y="0"/>
                  </a:lnTo>
                  <a:lnTo>
                    <a:pt x="871" y="140"/>
                  </a:lnTo>
                  <a:lnTo>
                    <a:pt x="836" y="246"/>
                  </a:lnTo>
                  <a:lnTo>
                    <a:pt x="801" y="281"/>
                  </a:lnTo>
                  <a:lnTo>
                    <a:pt x="836" y="140"/>
                  </a:lnTo>
                  <a:lnTo>
                    <a:pt x="976" y="0"/>
                  </a:lnTo>
                  <a:lnTo>
                    <a:pt x="836" y="0"/>
                  </a:lnTo>
                  <a:lnTo>
                    <a:pt x="627" y="211"/>
                  </a:lnTo>
                  <a:lnTo>
                    <a:pt x="0" y="1126"/>
                  </a:lnTo>
                  <a:lnTo>
                    <a:pt x="313" y="1266"/>
                  </a:lnTo>
                  <a:close/>
                </a:path>
              </a:pathLst>
            </a:custGeom>
            <a:solidFill>
              <a:srgbClr val="FDD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2" name="Freeform 29"/>
            <p:cNvSpPr>
              <a:spLocks/>
            </p:cNvSpPr>
            <p:nvPr/>
          </p:nvSpPr>
          <p:spPr bwMode="auto">
            <a:xfrm>
              <a:off x="8680738" y="2341250"/>
              <a:ext cx="151959" cy="206021"/>
            </a:xfrm>
            <a:custGeom>
              <a:avLst/>
              <a:gdLst>
                <a:gd name="T0" fmla="*/ 104 w 104"/>
                <a:gd name="T1" fmla="*/ 0 h 141"/>
                <a:gd name="T2" fmla="*/ 104 w 104"/>
                <a:gd name="T3" fmla="*/ 0 h 141"/>
                <a:gd name="T4" fmla="*/ 104 w 104"/>
                <a:gd name="T5" fmla="*/ 0 h 141"/>
                <a:gd name="T6" fmla="*/ 0 w 104"/>
                <a:gd name="T7" fmla="*/ 70 h 141"/>
                <a:gd name="T8" fmla="*/ 35 w 104"/>
                <a:gd name="T9" fmla="*/ 141 h 141"/>
                <a:gd name="T10" fmla="*/ 104 w 104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41">
                  <a:moveTo>
                    <a:pt x="104" y="0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0" y="70"/>
                  </a:lnTo>
                  <a:lnTo>
                    <a:pt x="35" y="14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0E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" name="Freeform 30"/>
            <p:cNvSpPr>
              <a:spLocks/>
            </p:cNvSpPr>
            <p:nvPr/>
          </p:nvSpPr>
          <p:spPr bwMode="auto">
            <a:xfrm>
              <a:off x="7865421" y="2443530"/>
              <a:ext cx="866457" cy="977504"/>
            </a:xfrm>
            <a:custGeom>
              <a:avLst/>
              <a:gdLst>
                <a:gd name="T0" fmla="*/ 593 w 593"/>
                <a:gd name="T1" fmla="*/ 35 h 669"/>
                <a:gd name="T2" fmla="*/ 558 w 593"/>
                <a:gd name="T3" fmla="*/ 0 h 669"/>
                <a:gd name="T4" fmla="*/ 0 w 593"/>
                <a:gd name="T5" fmla="*/ 634 h 669"/>
                <a:gd name="T6" fmla="*/ 35 w 593"/>
                <a:gd name="T7" fmla="*/ 669 h 669"/>
                <a:gd name="T8" fmla="*/ 593 w 593"/>
                <a:gd name="T9" fmla="*/ 35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669">
                  <a:moveTo>
                    <a:pt x="593" y="35"/>
                  </a:moveTo>
                  <a:lnTo>
                    <a:pt x="558" y="0"/>
                  </a:lnTo>
                  <a:lnTo>
                    <a:pt x="0" y="634"/>
                  </a:lnTo>
                  <a:lnTo>
                    <a:pt x="35" y="669"/>
                  </a:lnTo>
                  <a:lnTo>
                    <a:pt x="593" y="3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" name="Freeform 31"/>
            <p:cNvSpPr>
              <a:spLocks/>
            </p:cNvSpPr>
            <p:nvPr/>
          </p:nvSpPr>
          <p:spPr bwMode="auto">
            <a:xfrm>
              <a:off x="7865421" y="2443530"/>
              <a:ext cx="815317" cy="926364"/>
            </a:xfrm>
            <a:custGeom>
              <a:avLst/>
              <a:gdLst>
                <a:gd name="T0" fmla="*/ 558 w 558"/>
                <a:gd name="T1" fmla="*/ 0 h 634"/>
                <a:gd name="T2" fmla="*/ 558 w 558"/>
                <a:gd name="T3" fmla="*/ 0 h 634"/>
                <a:gd name="T4" fmla="*/ 0 w 558"/>
                <a:gd name="T5" fmla="*/ 634 h 634"/>
                <a:gd name="T6" fmla="*/ 0 w 558"/>
                <a:gd name="T7" fmla="*/ 634 h 634"/>
                <a:gd name="T8" fmla="*/ 558 w 558"/>
                <a:gd name="T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634">
                  <a:moveTo>
                    <a:pt x="558" y="0"/>
                  </a:moveTo>
                  <a:lnTo>
                    <a:pt x="558" y="0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DB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5" name="Freeform 32"/>
            <p:cNvSpPr>
              <a:spLocks/>
            </p:cNvSpPr>
            <p:nvPr/>
          </p:nvSpPr>
          <p:spPr bwMode="auto">
            <a:xfrm>
              <a:off x="7916561" y="2494669"/>
              <a:ext cx="815317" cy="926364"/>
            </a:xfrm>
            <a:custGeom>
              <a:avLst/>
              <a:gdLst>
                <a:gd name="T0" fmla="*/ 558 w 558"/>
                <a:gd name="T1" fmla="*/ 0 h 634"/>
                <a:gd name="T2" fmla="*/ 558 w 558"/>
                <a:gd name="T3" fmla="*/ 36 h 634"/>
                <a:gd name="T4" fmla="*/ 0 w 558"/>
                <a:gd name="T5" fmla="*/ 634 h 634"/>
                <a:gd name="T6" fmla="*/ 0 w 558"/>
                <a:gd name="T7" fmla="*/ 634 h 634"/>
                <a:gd name="T8" fmla="*/ 558 w 558"/>
                <a:gd name="T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634">
                  <a:moveTo>
                    <a:pt x="558" y="0"/>
                  </a:moveTo>
                  <a:lnTo>
                    <a:pt x="558" y="36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DB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6" name="Freeform 33"/>
            <p:cNvSpPr>
              <a:spLocks/>
            </p:cNvSpPr>
            <p:nvPr/>
          </p:nvSpPr>
          <p:spPr bwMode="auto">
            <a:xfrm>
              <a:off x="7814281" y="3369894"/>
              <a:ext cx="102280" cy="102280"/>
            </a:xfrm>
            <a:custGeom>
              <a:avLst/>
              <a:gdLst>
                <a:gd name="T0" fmla="*/ 70 w 70"/>
                <a:gd name="T1" fmla="*/ 35 h 70"/>
                <a:gd name="T2" fmla="*/ 35 w 70"/>
                <a:gd name="T3" fmla="*/ 0 h 70"/>
                <a:gd name="T4" fmla="*/ 0 w 70"/>
                <a:gd name="T5" fmla="*/ 35 h 70"/>
                <a:gd name="T6" fmla="*/ 35 w 70"/>
                <a:gd name="T7" fmla="*/ 7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35" y="0"/>
                  </a:lnTo>
                  <a:lnTo>
                    <a:pt x="0" y="35"/>
                  </a:lnTo>
                  <a:lnTo>
                    <a:pt x="35" y="7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7" name="Freeform 34"/>
            <p:cNvSpPr>
              <a:spLocks/>
            </p:cNvSpPr>
            <p:nvPr/>
          </p:nvSpPr>
          <p:spPr bwMode="auto">
            <a:xfrm>
              <a:off x="7763141" y="3421033"/>
              <a:ext cx="102280" cy="102280"/>
            </a:xfrm>
            <a:custGeom>
              <a:avLst/>
              <a:gdLst>
                <a:gd name="T0" fmla="*/ 35 w 70"/>
                <a:gd name="T1" fmla="*/ 70 h 70"/>
                <a:gd name="T2" fmla="*/ 0 w 70"/>
                <a:gd name="T3" fmla="*/ 35 h 70"/>
                <a:gd name="T4" fmla="*/ 35 w 70"/>
                <a:gd name="T5" fmla="*/ 0 h 70"/>
                <a:gd name="T6" fmla="*/ 70 w 70"/>
                <a:gd name="T7" fmla="*/ 35 h 70"/>
                <a:gd name="T8" fmla="*/ 35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70"/>
                  </a:moveTo>
                  <a:lnTo>
                    <a:pt x="0" y="35"/>
                  </a:lnTo>
                  <a:lnTo>
                    <a:pt x="35" y="0"/>
                  </a:lnTo>
                  <a:lnTo>
                    <a:pt x="70" y="35"/>
                  </a:lnTo>
                  <a:lnTo>
                    <a:pt x="35" y="7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8" name="Freeform 35"/>
            <p:cNvSpPr>
              <a:spLocks/>
            </p:cNvSpPr>
            <p:nvPr/>
          </p:nvSpPr>
          <p:spPr bwMode="auto">
            <a:xfrm>
              <a:off x="8781557" y="2341250"/>
              <a:ext cx="51140" cy="51140"/>
            </a:xfrm>
            <a:custGeom>
              <a:avLst/>
              <a:gdLst>
                <a:gd name="T0" fmla="*/ 0 w 35"/>
                <a:gd name="T1" fmla="*/ 35 h 35"/>
                <a:gd name="T2" fmla="*/ 35 w 35"/>
                <a:gd name="T3" fmla="*/ 0 h 35"/>
                <a:gd name="T4" fmla="*/ 35 w 35"/>
                <a:gd name="T5" fmla="*/ 0 h 35"/>
                <a:gd name="T6" fmla="*/ 35 w 35"/>
                <a:gd name="T7" fmla="*/ 0 h 35"/>
                <a:gd name="T8" fmla="*/ 35 w 35"/>
                <a:gd name="T9" fmla="*/ 35 h 35"/>
                <a:gd name="T10" fmla="*/ 0 w 35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5">
                  <a:moveTo>
                    <a:pt x="0" y="35"/>
                  </a:move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1C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9" name="Freeform 36"/>
            <p:cNvSpPr>
              <a:spLocks/>
            </p:cNvSpPr>
            <p:nvPr/>
          </p:nvSpPr>
          <p:spPr bwMode="auto">
            <a:xfrm>
              <a:off x="7000425" y="2700691"/>
              <a:ext cx="1526893" cy="1800127"/>
            </a:xfrm>
            <a:custGeom>
              <a:avLst/>
              <a:gdLst>
                <a:gd name="T0" fmla="*/ 0 w 1045"/>
                <a:gd name="T1" fmla="*/ 1232 h 1232"/>
                <a:gd name="T2" fmla="*/ 418 w 1045"/>
                <a:gd name="T3" fmla="*/ 493 h 1232"/>
                <a:gd name="T4" fmla="*/ 453 w 1045"/>
                <a:gd name="T5" fmla="*/ 211 h 1232"/>
                <a:gd name="T6" fmla="*/ 522 w 1045"/>
                <a:gd name="T7" fmla="*/ 106 h 1232"/>
                <a:gd name="T8" fmla="*/ 627 w 1045"/>
                <a:gd name="T9" fmla="*/ 0 h 1232"/>
                <a:gd name="T10" fmla="*/ 732 w 1045"/>
                <a:gd name="T11" fmla="*/ 0 h 1232"/>
                <a:gd name="T12" fmla="*/ 801 w 1045"/>
                <a:gd name="T13" fmla="*/ 0 h 1232"/>
                <a:gd name="T14" fmla="*/ 1010 w 1045"/>
                <a:gd name="T15" fmla="*/ 0 h 1232"/>
                <a:gd name="T16" fmla="*/ 1045 w 1045"/>
                <a:gd name="T17" fmla="*/ 0 h 1232"/>
                <a:gd name="T18" fmla="*/ 1010 w 1045"/>
                <a:gd name="T19" fmla="*/ 71 h 1232"/>
                <a:gd name="T20" fmla="*/ 941 w 1045"/>
                <a:gd name="T21" fmla="*/ 106 h 1232"/>
                <a:gd name="T22" fmla="*/ 906 w 1045"/>
                <a:gd name="T23" fmla="*/ 106 h 1232"/>
                <a:gd name="T24" fmla="*/ 766 w 1045"/>
                <a:gd name="T25" fmla="*/ 211 h 1232"/>
                <a:gd name="T26" fmla="*/ 557 w 1045"/>
                <a:gd name="T27" fmla="*/ 422 h 1232"/>
                <a:gd name="T28" fmla="*/ 0 w 1045"/>
                <a:gd name="T29" fmla="*/ 1232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5" h="1232">
                  <a:moveTo>
                    <a:pt x="0" y="1232"/>
                  </a:moveTo>
                  <a:lnTo>
                    <a:pt x="418" y="493"/>
                  </a:lnTo>
                  <a:lnTo>
                    <a:pt x="453" y="211"/>
                  </a:lnTo>
                  <a:lnTo>
                    <a:pt x="522" y="106"/>
                  </a:lnTo>
                  <a:lnTo>
                    <a:pt x="627" y="0"/>
                  </a:lnTo>
                  <a:lnTo>
                    <a:pt x="732" y="0"/>
                  </a:lnTo>
                  <a:lnTo>
                    <a:pt x="801" y="0"/>
                  </a:lnTo>
                  <a:lnTo>
                    <a:pt x="1010" y="0"/>
                  </a:lnTo>
                  <a:lnTo>
                    <a:pt x="1045" y="0"/>
                  </a:lnTo>
                  <a:lnTo>
                    <a:pt x="1010" y="71"/>
                  </a:lnTo>
                  <a:lnTo>
                    <a:pt x="941" y="106"/>
                  </a:lnTo>
                  <a:lnTo>
                    <a:pt x="906" y="106"/>
                  </a:lnTo>
                  <a:lnTo>
                    <a:pt x="766" y="211"/>
                  </a:lnTo>
                  <a:lnTo>
                    <a:pt x="557" y="422"/>
                  </a:lnTo>
                  <a:lnTo>
                    <a:pt x="0" y="1232"/>
                  </a:lnTo>
                  <a:close/>
                </a:path>
              </a:pathLst>
            </a:custGeom>
            <a:solidFill>
              <a:srgbClr val="FDD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0" name="Freeform 37"/>
            <p:cNvSpPr>
              <a:spLocks/>
            </p:cNvSpPr>
            <p:nvPr/>
          </p:nvSpPr>
          <p:spPr bwMode="auto">
            <a:xfrm>
              <a:off x="8375359" y="2906711"/>
              <a:ext cx="151959" cy="206021"/>
            </a:xfrm>
            <a:custGeom>
              <a:avLst/>
              <a:gdLst>
                <a:gd name="T0" fmla="*/ 35 w 104"/>
                <a:gd name="T1" fmla="*/ 0 h 141"/>
                <a:gd name="T2" fmla="*/ 104 w 104"/>
                <a:gd name="T3" fmla="*/ 0 h 141"/>
                <a:gd name="T4" fmla="*/ 104 w 104"/>
                <a:gd name="T5" fmla="*/ 70 h 141"/>
                <a:gd name="T6" fmla="*/ 69 w 104"/>
                <a:gd name="T7" fmla="*/ 141 h 141"/>
                <a:gd name="T8" fmla="*/ 0 w 104"/>
                <a:gd name="T9" fmla="*/ 105 h 141"/>
                <a:gd name="T10" fmla="*/ 35 w 104"/>
                <a:gd name="T11" fmla="*/ 35 h 141"/>
                <a:gd name="T12" fmla="*/ 35 w 104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41">
                  <a:moveTo>
                    <a:pt x="35" y="0"/>
                  </a:moveTo>
                  <a:lnTo>
                    <a:pt x="104" y="0"/>
                  </a:lnTo>
                  <a:lnTo>
                    <a:pt x="104" y="70"/>
                  </a:lnTo>
                  <a:lnTo>
                    <a:pt x="69" y="141"/>
                  </a:lnTo>
                  <a:lnTo>
                    <a:pt x="0" y="105"/>
                  </a:lnTo>
                  <a:lnTo>
                    <a:pt x="35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CF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1" name="Freeform 38"/>
            <p:cNvSpPr>
              <a:spLocks/>
            </p:cNvSpPr>
            <p:nvPr/>
          </p:nvSpPr>
          <p:spPr bwMode="auto">
            <a:xfrm>
              <a:off x="8324220" y="2700691"/>
              <a:ext cx="203098" cy="51140"/>
            </a:xfrm>
            <a:custGeom>
              <a:avLst/>
              <a:gdLst>
                <a:gd name="T0" fmla="*/ 0 w 139"/>
                <a:gd name="T1" fmla="*/ 0 h 35"/>
                <a:gd name="T2" fmla="*/ 0 w 139"/>
                <a:gd name="T3" fmla="*/ 35 h 35"/>
                <a:gd name="T4" fmla="*/ 70 w 139"/>
                <a:gd name="T5" fmla="*/ 35 h 35"/>
                <a:gd name="T6" fmla="*/ 104 w 139"/>
                <a:gd name="T7" fmla="*/ 35 h 35"/>
                <a:gd name="T8" fmla="*/ 139 w 139"/>
                <a:gd name="T9" fmla="*/ 0 h 35"/>
                <a:gd name="T10" fmla="*/ 104 w 139"/>
                <a:gd name="T11" fmla="*/ 0 h 35"/>
                <a:gd name="T12" fmla="*/ 0 w 139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35">
                  <a:moveTo>
                    <a:pt x="0" y="0"/>
                  </a:moveTo>
                  <a:lnTo>
                    <a:pt x="0" y="35"/>
                  </a:lnTo>
                  <a:lnTo>
                    <a:pt x="70" y="35"/>
                  </a:lnTo>
                  <a:lnTo>
                    <a:pt x="104" y="35"/>
                  </a:lnTo>
                  <a:lnTo>
                    <a:pt x="139" y="0"/>
                  </a:lnTo>
                  <a:lnTo>
                    <a:pt x="1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2" name="Freeform 39"/>
            <p:cNvSpPr>
              <a:spLocks/>
            </p:cNvSpPr>
            <p:nvPr/>
          </p:nvSpPr>
          <p:spPr bwMode="auto">
            <a:xfrm>
              <a:off x="7916561" y="2855572"/>
              <a:ext cx="407658" cy="410581"/>
            </a:xfrm>
            <a:custGeom>
              <a:avLst/>
              <a:gdLst>
                <a:gd name="T0" fmla="*/ 0 w 279"/>
                <a:gd name="T1" fmla="*/ 281 h 281"/>
                <a:gd name="T2" fmla="*/ 139 w 279"/>
                <a:gd name="T3" fmla="*/ 35 h 281"/>
                <a:gd name="T4" fmla="*/ 174 w 279"/>
                <a:gd name="T5" fmla="*/ 0 h 281"/>
                <a:gd name="T6" fmla="*/ 279 w 279"/>
                <a:gd name="T7" fmla="*/ 0 h 281"/>
                <a:gd name="T8" fmla="*/ 0 w 279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1">
                  <a:moveTo>
                    <a:pt x="0" y="281"/>
                  </a:moveTo>
                  <a:lnTo>
                    <a:pt x="139" y="35"/>
                  </a:lnTo>
                  <a:lnTo>
                    <a:pt x="174" y="0"/>
                  </a:lnTo>
                  <a:lnTo>
                    <a:pt x="279" y="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" name="Freeform 40"/>
            <p:cNvSpPr>
              <a:spLocks/>
            </p:cNvSpPr>
            <p:nvPr/>
          </p:nvSpPr>
          <p:spPr bwMode="auto">
            <a:xfrm>
              <a:off x="7916561" y="3112733"/>
              <a:ext cx="305378" cy="359441"/>
            </a:xfrm>
            <a:custGeom>
              <a:avLst/>
              <a:gdLst>
                <a:gd name="T0" fmla="*/ 105 w 209"/>
                <a:gd name="T1" fmla="*/ 211 h 246"/>
                <a:gd name="T2" fmla="*/ 209 w 209"/>
                <a:gd name="T3" fmla="*/ 105 h 246"/>
                <a:gd name="T4" fmla="*/ 209 w 209"/>
                <a:gd name="T5" fmla="*/ 0 h 246"/>
                <a:gd name="T6" fmla="*/ 0 w 209"/>
                <a:gd name="T7" fmla="*/ 246 h 246"/>
                <a:gd name="T8" fmla="*/ 105 w 209"/>
                <a:gd name="T9" fmla="*/ 21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46">
                  <a:moveTo>
                    <a:pt x="105" y="211"/>
                  </a:moveTo>
                  <a:lnTo>
                    <a:pt x="209" y="105"/>
                  </a:lnTo>
                  <a:lnTo>
                    <a:pt x="209" y="0"/>
                  </a:lnTo>
                  <a:lnTo>
                    <a:pt x="0" y="246"/>
                  </a:lnTo>
                  <a:lnTo>
                    <a:pt x="105" y="211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4" name="Freeform 41"/>
            <p:cNvSpPr>
              <a:spLocks/>
            </p:cNvSpPr>
            <p:nvPr/>
          </p:nvSpPr>
          <p:spPr bwMode="auto">
            <a:xfrm>
              <a:off x="7000425" y="3008991"/>
              <a:ext cx="713037" cy="1542966"/>
            </a:xfrm>
            <a:custGeom>
              <a:avLst/>
              <a:gdLst>
                <a:gd name="T0" fmla="*/ 453 w 488"/>
                <a:gd name="T1" fmla="*/ 0 h 1056"/>
                <a:gd name="T2" fmla="*/ 488 w 488"/>
                <a:gd name="T3" fmla="*/ 387 h 1056"/>
                <a:gd name="T4" fmla="*/ 104 w 488"/>
                <a:gd name="T5" fmla="*/ 1056 h 1056"/>
                <a:gd name="T6" fmla="*/ 0 w 488"/>
                <a:gd name="T7" fmla="*/ 1021 h 1056"/>
                <a:gd name="T8" fmla="*/ 418 w 488"/>
                <a:gd name="T9" fmla="*/ 282 h 1056"/>
                <a:gd name="T10" fmla="*/ 453 w 488"/>
                <a:gd name="T11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8" h="1056">
                  <a:moveTo>
                    <a:pt x="453" y="0"/>
                  </a:moveTo>
                  <a:lnTo>
                    <a:pt x="488" y="387"/>
                  </a:lnTo>
                  <a:lnTo>
                    <a:pt x="104" y="1056"/>
                  </a:lnTo>
                  <a:lnTo>
                    <a:pt x="0" y="1021"/>
                  </a:lnTo>
                  <a:lnTo>
                    <a:pt x="418" y="28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" name="Freeform 42"/>
            <p:cNvSpPr>
              <a:spLocks/>
            </p:cNvSpPr>
            <p:nvPr/>
          </p:nvSpPr>
          <p:spPr bwMode="auto">
            <a:xfrm>
              <a:off x="7865421" y="3163872"/>
              <a:ext cx="610757" cy="822623"/>
            </a:xfrm>
            <a:custGeom>
              <a:avLst/>
              <a:gdLst>
                <a:gd name="T0" fmla="*/ 418 w 418"/>
                <a:gd name="T1" fmla="*/ 0 h 563"/>
                <a:gd name="T2" fmla="*/ 279 w 418"/>
                <a:gd name="T3" fmla="*/ 281 h 563"/>
                <a:gd name="T4" fmla="*/ 35 w 418"/>
                <a:gd name="T5" fmla="*/ 492 h 563"/>
                <a:gd name="T6" fmla="*/ 0 w 418"/>
                <a:gd name="T7" fmla="*/ 563 h 563"/>
                <a:gd name="T8" fmla="*/ 35 w 418"/>
                <a:gd name="T9" fmla="*/ 492 h 563"/>
                <a:gd name="T10" fmla="*/ 314 w 418"/>
                <a:gd name="T11" fmla="*/ 281 h 563"/>
                <a:gd name="T12" fmla="*/ 418 w 418"/>
                <a:gd name="T1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563">
                  <a:moveTo>
                    <a:pt x="418" y="0"/>
                  </a:moveTo>
                  <a:lnTo>
                    <a:pt x="279" y="281"/>
                  </a:lnTo>
                  <a:lnTo>
                    <a:pt x="35" y="492"/>
                  </a:lnTo>
                  <a:lnTo>
                    <a:pt x="0" y="563"/>
                  </a:lnTo>
                  <a:lnTo>
                    <a:pt x="35" y="492"/>
                  </a:lnTo>
                  <a:lnTo>
                    <a:pt x="314" y="28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6" name="Freeform 43"/>
            <p:cNvSpPr>
              <a:spLocks/>
            </p:cNvSpPr>
            <p:nvPr/>
          </p:nvSpPr>
          <p:spPr bwMode="auto">
            <a:xfrm>
              <a:off x="8069981" y="2751830"/>
              <a:ext cx="49679" cy="154881"/>
            </a:xfrm>
            <a:custGeom>
              <a:avLst/>
              <a:gdLst>
                <a:gd name="T0" fmla="*/ 34 w 34"/>
                <a:gd name="T1" fmla="*/ 106 h 106"/>
                <a:gd name="T2" fmla="*/ 0 w 34"/>
                <a:gd name="T3" fmla="*/ 0 h 106"/>
                <a:gd name="T4" fmla="*/ 34 w 34"/>
                <a:gd name="T5" fmla="*/ 106 h 106"/>
                <a:gd name="T6" fmla="*/ 34 w 34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6">
                  <a:moveTo>
                    <a:pt x="34" y="106"/>
                  </a:moveTo>
                  <a:lnTo>
                    <a:pt x="0" y="0"/>
                  </a:lnTo>
                  <a:lnTo>
                    <a:pt x="34" y="106"/>
                  </a:lnTo>
                  <a:lnTo>
                    <a:pt x="34" y="106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7" name="Freeform 44"/>
            <p:cNvSpPr>
              <a:spLocks/>
            </p:cNvSpPr>
            <p:nvPr/>
          </p:nvSpPr>
          <p:spPr bwMode="auto">
            <a:xfrm>
              <a:off x="8069981" y="3369894"/>
              <a:ext cx="0" cy="153420"/>
            </a:xfrm>
            <a:custGeom>
              <a:avLst/>
              <a:gdLst>
                <a:gd name="T0" fmla="*/ 0 h 105"/>
                <a:gd name="T1" fmla="*/ 105 h 105"/>
                <a:gd name="T2" fmla="*/ 35 h 105"/>
                <a:gd name="T3" fmla="*/ 0 h 1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05">
                  <a:moveTo>
                    <a:pt x="0" y="0"/>
                  </a:moveTo>
                  <a:lnTo>
                    <a:pt x="0" y="10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8" name="Freeform 45"/>
            <p:cNvSpPr>
              <a:spLocks/>
            </p:cNvSpPr>
            <p:nvPr/>
          </p:nvSpPr>
          <p:spPr bwMode="auto">
            <a:xfrm>
              <a:off x="9750294" y="2649550"/>
              <a:ext cx="1221515" cy="1953547"/>
            </a:xfrm>
            <a:custGeom>
              <a:avLst/>
              <a:gdLst>
                <a:gd name="T0" fmla="*/ 34 w 836"/>
                <a:gd name="T1" fmla="*/ 317 h 1337"/>
                <a:gd name="T2" fmla="*/ 69 w 836"/>
                <a:gd name="T3" fmla="*/ 563 h 1337"/>
                <a:gd name="T4" fmla="*/ 104 w 836"/>
                <a:gd name="T5" fmla="*/ 704 h 1337"/>
                <a:gd name="T6" fmla="*/ 244 w 836"/>
                <a:gd name="T7" fmla="*/ 809 h 1337"/>
                <a:gd name="T8" fmla="*/ 522 w 836"/>
                <a:gd name="T9" fmla="*/ 1337 h 1337"/>
                <a:gd name="T10" fmla="*/ 836 w 836"/>
                <a:gd name="T11" fmla="*/ 1196 h 1337"/>
                <a:gd name="T12" fmla="*/ 522 w 836"/>
                <a:gd name="T13" fmla="*/ 704 h 1337"/>
                <a:gd name="T14" fmla="*/ 487 w 836"/>
                <a:gd name="T15" fmla="*/ 246 h 1337"/>
                <a:gd name="T16" fmla="*/ 453 w 836"/>
                <a:gd name="T17" fmla="*/ 176 h 1337"/>
                <a:gd name="T18" fmla="*/ 209 w 836"/>
                <a:gd name="T19" fmla="*/ 0 h 1337"/>
                <a:gd name="T20" fmla="*/ 209 w 836"/>
                <a:gd name="T21" fmla="*/ 352 h 1337"/>
                <a:gd name="T22" fmla="*/ 209 w 836"/>
                <a:gd name="T23" fmla="*/ 352 h 1337"/>
                <a:gd name="T24" fmla="*/ 209 w 836"/>
                <a:gd name="T25" fmla="*/ 387 h 1337"/>
                <a:gd name="T26" fmla="*/ 174 w 836"/>
                <a:gd name="T27" fmla="*/ 176 h 1337"/>
                <a:gd name="T28" fmla="*/ 69 w 836"/>
                <a:gd name="T29" fmla="*/ 35 h 1337"/>
                <a:gd name="T30" fmla="*/ 34 w 836"/>
                <a:gd name="T31" fmla="*/ 70 h 1337"/>
                <a:gd name="T32" fmla="*/ 0 w 836"/>
                <a:gd name="T33" fmla="*/ 211 h 1337"/>
                <a:gd name="T34" fmla="*/ 34 w 836"/>
                <a:gd name="T35" fmla="*/ 317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6" h="1337">
                  <a:moveTo>
                    <a:pt x="34" y="317"/>
                  </a:moveTo>
                  <a:lnTo>
                    <a:pt x="69" y="563"/>
                  </a:lnTo>
                  <a:lnTo>
                    <a:pt x="104" y="704"/>
                  </a:lnTo>
                  <a:lnTo>
                    <a:pt x="244" y="809"/>
                  </a:lnTo>
                  <a:lnTo>
                    <a:pt x="522" y="1337"/>
                  </a:lnTo>
                  <a:lnTo>
                    <a:pt x="836" y="1196"/>
                  </a:lnTo>
                  <a:lnTo>
                    <a:pt x="522" y="704"/>
                  </a:lnTo>
                  <a:lnTo>
                    <a:pt x="487" y="246"/>
                  </a:lnTo>
                  <a:lnTo>
                    <a:pt x="453" y="176"/>
                  </a:lnTo>
                  <a:lnTo>
                    <a:pt x="209" y="0"/>
                  </a:lnTo>
                  <a:lnTo>
                    <a:pt x="209" y="352"/>
                  </a:lnTo>
                  <a:lnTo>
                    <a:pt x="209" y="352"/>
                  </a:lnTo>
                  <a:lnTo>
                    <a:pt x="209" y="387"/>
                  </a:lnTo>
                  <a:lnTo>
                    <a:pt x="174" y="176"/>
                  </a:lnTo>
                  <a:lnTo>
                    <a:pt x="69" y="35"/>
                  </a:lnTo>
                  <a:lnTo>
                    <a:pt x="34" y="70"/>
                  </a:lnTo>
                  <a:lnTo>
                    <a:pt x="0" y="211"/>
                  </a:lnTo>
                  <a:lnTo>
                    <a:pt x="34" y="317"/>
                  </a:lnTo>
                  <a:close/>
                </a:path>
              </a:pathLst>
            </a:custGeom>
            <a:solidFill>
              <a:srgbClr val="FDD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9" name="Freeform 46"/>
            <p:cNvSpPr>
              <a:spLocks/>
            </p:cNvSpPr>
            <p:nvPr/>
          </p:nvSpPr>
          <p:spPr bwMode="auto">
            <a:xfrm>
              <a:off x="9799973" y="2751830"/>
              <a:ext cx="153419" cy="154881"/>
            </a:xfrm>
            <a:custGeom>
              <a:avLst/>
              <a:gdLst>
                <a:gd name="T0" fmla="*/ 0 w 105"/>
                <a:gd name="T1" fmla="*/ 106 h 106"/>
                <a:gd name="T2" fmla="*/ 105 w 105"/>
                <a:gd name="T3" fmla="*/ 71 h 106"/>
                <a:gd name="T4" fmla="*/ 35 w 105"/>
                <a:gd name="T5" fmla="*/ 0 h 106"/>
                <a:gd name="T6" fmla="*/ 0 w 105"/>
                <a:gd name="T7" fmla="*/ 0 h 106"/>
                <a:gd name="T8" fmla="*/ 0 w 10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06">
                  <a:moveTo>
                    <a:pt x="0" y="106"/>
                  </a:moveTo>
                  <a:lnTo>
                    <a:pt x="105" y="7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CF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0" name="Freeform 47"/>
            <p:cNvSpPr>
              <a:spLocks/>
            </p:cNvSpPr>
            <p:nvPr/>
          </p:nvSpPr>
          <p:spPr bwMode="auto">
            <a:xfrm>
              <a:off x="10156492" y="2700691"/>
              <a:ext cx="815317" cy="1747526"/>
            </a:xfrm>
            <a:custGeom>
              <a:avLst/>
              <a:gdLst>
                <a:gd name="T0" fmla="*/ 488 w 558"/>
                <a:gd name="T1" fmla="*/ 1196 h 1196"/>
                <a:gd name="T2" fmla="*/ 140 w 558"/>
                <a:gd name="T3" fmla="*/ 633 h 1196"/>
                <a:gd name="T4" fmla="*/ 105 w 558"/>
                <a:gd name="T5" fmla="*/ 211 h 1196"/>
                <a:gd name="T6" fmla="*/ 0 w 558"/>
                <a:gd name="T7" fmla="*/ 0 h 1196"/>
                <a:gd name="T8" fmla="*/ 140 w 558"/>
                <a:gd name="T9" fmla="*/ 211 h 1196"/>
                <a:gd name="T10" fmla="*/ 244 w 558"/>
                <a:gd name="T11" fmla="*/ 669 h 1196"/>
                <a:gd name="T12" fmla="*/ 558 w 558"/>
                <a:gd name="T13" fmla="*/ 1161 h 1196"/>
                <a:gd name="T14" fmla="*/ 488 w 558"/>
                <a:gd name="T15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1196">
                  <a:moveTo>
                    <a:pt x="488" y="1196"/>
                  </a:moveTo>
                  <a:lnTo>
                    <a:pt x="140" y="633"/>
                  </a:lnTo>
                  <a:lnTo>
                    <a:pt x="105" y="211"/>
                  </a:lnTo>
                  <a:lnTo>
                    <a:pt x="0" y="0"/>
                  </a:lnTo>
                  <a:lnTo>
                    <a:pt x="140" y="211"/>
                  </a:lnTo>
                  <a:lnTo>
                    <a:pt x="244" y="669"/>
                  </a:lnTo>
                  <a:lnTo>
                    <a:pt x="558" y="1161"/>
                  </a:lnTo>
                  <a:lnTo>
                    <a:pt x="488" y="1196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1" name="Freeform 48"/>
            <p:cNvSpPr>
              <a:spLocks/>
            </p:cNvSpPr>
            <p:nvPr/>
          </p:nvSpPr>
          <p:spPr bwMode="auto">
            <a:xfrm>
              <a:off x="10055672" y="3112733"/>
              <a:ext cx="51140" cy="359441"/>
            </a:xfrm>
            <a:custGeom>
              <a:avLst/>
              <a:gdLst>
                <a:gd name="T0" fmla="*/ 0 w 35"/>
                <a:gd name="T1" fmla="*/ 0 h 246"/>
                <a:gd name="T2" fmla="*/ 35 w 35"/>
                <a:gd name="T3" fmla="*/ 246 h 246"/>
                <a:gd name="T4" fmla="*/ 35 w 35"/>
                <a:gd name="T5" fmla="*/ 70 h 246"/>
                <a:gd name="T6" fmla="*/ 0 w 35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46">
                  <a:moveTo>
                    <a:pt x="0" y="0"/>
                  </a:moveTo>
                  <a:lnTo>
                    <a:pt x="35" y="246"/>
                  </a:lnTo>
                  <a:lnTo>
                    <a:pt x="3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2" name="Freeform 49"/>
            <p:cNvSpPr>
              <a:spLocks/>
            </p:cNvSpPr>
            <p:nvPr/>
          </p:nvSpPr>
          <p:spPr bwMode="auto">
            <a:xfrm>
              <a:off x="10106813" y="3678194"/>
              <a:ext cx="661897" cy="616602"/>
            </a:xfrm>
            <a:custGeom>
              <a:avLst/>
              <a:gdLst>
                <a:gd name="T0" fmla="*/ 453 w 453"/>
                <a:gd name="T1" fmla="*/ 140 h 422"/>
                <a:gd name="T2" fmla="*/ 348 w 453"/>
                <a:gd name="T3" fmla="*/ 0 h 422"/>
                <a:gd name="T4" fmla="*/ 0 w 453"/>
                <a:gd name="T5" fmla="*/ 281 h 422"/>
                <a:gd name="T6" fmla="*/ 34 w 453"/>
                <a:gd name="T7" fmla="*/ 422 h 422"/>
                <a:gd name="T8" fmla="*/ 453 w 453"/>
                <a:gd name="T9" fmla="*/ 14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22">
                  <a:moveTo>
                    <a:pt x="453" y="140"/>
                  </a:moveTo>
                  <a:lnTo>
                    <a:pt x="348" y="0"/>
                  </a:lnTo>
                  <a:lnTo>
                    <a:pt x="0" y="281"/>
                  </a:lnTo>
                  <a:lnTo>
                    <a:pt x="34" y="422"/>
                  </a:lnTo>
                  <a:lnTo>
                    <a:pt x="453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3" name="任意多边形 172"/>
            <p:cNvSpPr>
              <a:spLocks/>
            </p:cNvSpPr>
            <p:nvPr/>
          </p:nvSpPr>
          <p:spPr bwMode="auto">
            <a:xfrm>
              <a:off x="10156492" y="3882754"/>
              <a:ext cx="1550138" cy="1336945"/>
            </a:xfrm>
            <a:custGeom>
              <a:avLst/>
              <a:gdLst>
                <a:gd name="connsiteX0" fmla="*/ 612218 w 1550138"/>
                <a:gd name="connsiteY0" fmla="*/ 0 h 1336945"/>
                <a:gd name="connsiteX1" fmla="*/ 1550138 w 1550138"/>
                <a:gd name="connsiteY1" fmla="*/ 1336945 h 1336945"/>
                <a:gd name="connsiteX2" fmla="*/ 435500 w 1550138"/>
                <a:gd name="connsiteY2" fmla="*/ 1336945 h 1336945"/>
                <a:gd name="connsiteX3" fmla="*/ 0 w 1550138"/>
                <a:gd name="connsiteY3" fmla="*/ 412042 h 133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138" h="1336945">
                  <a:moveTo>
                    <a:pt x="612218" y="0"/>
                  </a:moveTo>
                  <a:lnTo>
                    <a:pt x="1550138" y="1336945"/>
                  </a:lnTo>
                  <a:lnTo>
                    <a:pt x="435500" y="1336945"/>
                  </a:lnTo>
                  <a:lnTo>
                    <a:pt x="0" y="41204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" name="Freeform 51"/>
            <p:cNvSpPr>
              <a:spLocks/>
            </p:cNvSpPr>
            <p:nvPr/>
          </p:nvSpPr>
          <p:spPr bwMode="auto">
            <a:xfrm>
              <a:off x="7254664" y="3625593"/>
              <a:ext cx="610757" cy="618063"/>
            </a:xfrm>
            <a:custGeom>
              <a:avLst/>
              <a:gdLst>
                <a:gd name="T0" fmla="*/ 0 w 418"/>
                <a:gd name="T1" fmla="*/ 106 h 423"/>
                <a:gd name="T2" fmla="*/ 105 w 418"/>
                <a:gd name="T3" fmla="*/ 0 h 423"/>
                <a:gd name="T4" fmla="*/ 418 w 418"/>
                <a:gd name="T5" fmla="*/ 317 h 423"/>
                <a:gd name="T6" fmla="*/ 348 w 418"/>
                <a:gd name="T7" fmla="*/ 423 h 423"/>
                <a:gd name="T8" fmla="*/ 0 w 418"/>
                <a:gd name="T9" fmla="*/ 10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23">
                  <a:moveTo>
                    <a:pt x="0" y="106"/>
                  </a:moveTo>
                  <a:lnTo>
                    <a:pt x="105" y="0"/>
                  </a:lnTo>
                  <a:lnTo>
                    <a:pt x="418" y="317"/>
                  </a:lnTo>
                  <a:lnTo>
                    <a:pt x="348" y="423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5" name="任意多边形 174"/>
            <p:cNvSpPr>
              <a:spLocks/>
            </p:cNvSpPr>
            <p:nvPr/>
          </p:nvSpPr>
          <p:spPr bwMode="auto">
            <a:xfrm>
              <a:off x="6083558" y="3780474"/>
              <a:ext cx="1679582" cy="1439225"/>
            </a:xfrm>
            <a:custGeom>
              <a:avLst/>
              <a:gdLst>
                <a:gd name="connsiteX0" fmla="*/ 1171105 w 1679582"/>
                <a:gd name="connsiteY0" fmla="*/ 0 h 1439225"/>
                <a:gd name="connsiteX1" fmla="*/ 1679582 w 1679582"/>
                <a:gd name="connsiteY1" fmla="*/ 463182 h 1439225"/>
                <a:gd name="connsiteX2" fmla="*/ 1077401 w 1679582"/>
                <a:gd name="connsiteY2" fmla="*/ 1439225 h 1439225"/>
                <a:gd name="connsiteX3" fmla="*/ 0 w 1679582"/>
                <a:gd name="connsiteY3" fmla="*/ 1439225 h 143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582" h="1439225">
                  <a:moveTo>
                    <a:pt x="1171105" y="0"/>
                  </a:moveTo>
                  <a:lnTo>
                    <a:pt x="1679582" y="463182"/>
                  </a:lnTo>
                  <a:lnTo>
                    <a:pt x="1077401" y="1439225"/>
                  </a:lnTo>
                  <a:lnTo>
                    <a:pt x="0" y="143922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8609458" y="3287507"/>
              <a:ext cx="109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8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8" name="矩形 177"/>
          <p:cNvSpPr/>
          <p:nvPr/>
        </p:nvSpPr>
        <p:spPr>
          <a:xfrm>
            <a:off x="525253" y="1931924"/>
            <a:ext cx="6370148" cy="1133169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1" name="Rectangle 5"/>
          <p:cNvSpPr>
            <a:spLocks noChangeArrowheads="1"/>
          </p:cNvSpPr>
          <p:nvPr/>
        </p:nvSpPr>
        <p:spPr bwMode="auto">
          <a:xfrm>
            <a:off x="0" y="5465271"/>
            <a:ext cx="12193587" cy="1392730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0" y="56007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3" name="直接连接符 182"/>
          <p:cNvCxnSpPr/>
          <p:nvPr/>
        </p:nvCxnSpPr>
        <p:spPr>
          <a:xfrm>
            <a:off x="0" y="57912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4" name="直接连接符 183"/>
          <p:cNvCxnSpPr/>
          <p:nvPr/>
        </p:nvCxnSpPr>
        <p:spPr>
          <a:xfrm>
            <a:off x="0" y="59817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5" name="直接连接符 184"/>
          <p:cNvCxnSpPr/>
          <p:nvPr/>
        </p:nvCxnSpPr>
        <p:spPr>
          <a:xfrm>
            <a:off x="0" y="61722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6" name="直接连接符 185"/>
          <p:cNvCxnSpPr/>
          <p:nvPr/>
        </p:nvCxnSpPr>
        <p:spPr>
          <a:xfrm>
            <a:off x="0" y="63627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7" name="直接连接符 186"/>
          <p:cNvCxnSpPr/>
          <p:nvPr/>
        </p:nvCxnSpPr>
        <p:spPr>
          <a:xfrm>
            <a:off x="0" y="65532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188" name="直接连接符 187"/>
          <p:cNvCxnSpPr/>
          <p:nvPr/>
        </p:nvCxnSpPr>
        <p:spPr>
          <a:xfrm>
            <a:off x="0" y="67437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594541" y="3094002"/>
            <a:ext cx="4231573" cy="59129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25252" y="1931924"/>
            <a:ext cx="6349542" cy="11331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rgbClr val="FFC000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cxnSp>
        <p:nvCxnSpPr>
          <p:cNvPr id="189" name="直接连接符 188"/>
          <p:cNvCxnSpPr/>
          <p:nvPr/>
        </p:nvCxnSpPr>
        <p:spPr>
          <a:xfrm>
            <a:off x="5851514" y="3389652"/>
            <a:ext cx="1103775" cy="0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525252" y="3389652"/>
            <a:ext cx="1103775" cy="0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7847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 userDrawn="1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2" pos="66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9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9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35001" y="139400"/>
            <a:ext cx="11056060" cy="796011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D0D0D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6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3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5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60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3587" cy="6858000"/>
          </a:xfrm>
          <a:prstGeom prst="rect">
            <a:avLst/>
          </a:prstGeom>
          <a:solidFill>
            <a:srgbClr val="FFC5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1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2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-1587" y="6172200"/>
            <a:ext cx="12193587" cy="688979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0"/>
            <a:ext cx="12193587" cy="6172199"/>
          </a:xfrm>
          <a:prstGeom prst="rect">
            <a:avLst/>
          </a:prstGeom>
          <a:solidFill>
            <a:srgbClr val="FFC5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zh-CN" altLang="en-US" sz="18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1722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0" y="63627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/>
        </p:nvCxnSpPr>
        <p:spPr>
          <a:xfrm>
            <a:off x="0" y="65532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cxnSp>
        <p:nvCxnSpPr>
          <p:cNvPr id="25" name="直接连接符 24"/>
          <p:cNvCxnSpPr/>
          <p:nvPr/>
        </p:nvCxnSpPr>
        <p:spPr>
          <a:xfrm>
            <a:off x="0" y="6743700"/>
            <a:ext cx="1219358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alpha val="18000"/>
              </a:sysClr>
            </a:solidFill>
            <a:prstDash val="solid"/>
            <a:miter lim="800000"/>
          </a:ln>
          <a:effectLst/>
        </p:spPr>
      </p:cxn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0BC2-BF10-4BB6-8D04-947D4F95DA95}" type="datetimeFigureOut">
              <a:rPr lang="zh-CN" altLang="en-US" smtClean="0"/>
              <a:t>2016-3-22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C67B-5766-4133-BF36-C56E88112C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5000" y="10953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35001" y="226619"/>
            <a:ext cx="10852860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D0D0D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 3" panose="05040102010807070707" pitchFamily="18" charset="2"/>
        <a:buChar char="p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.png"/><Relationship Id="rId5" Type="http://schemas.openxmlformats.org/officeDocument/2006/relationships/tags" Target="../tags/tag21.xml"/><Relationship Id="rId10" Type="http://schemas.openxmlformats.org/officeDocument/2006/relationships/image" Target="../media/image1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6.xml"/><Relationship Id="rId21" Type="http://schemas.openxmlformats.org/officeDocument/2006/relationships/image" Target="../media/image4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image" Target="../media/image3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image" Target="../media/image8.png"/><Relationship Id="rId4" Type="http://schemas.openxmlformats.org/officeDocument/2006/relationships/tags" Target="../tags/tag4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月升级功能说明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zh-CN" altLang="en-US" dirty="0" smtClean="0"/>
              <a:t>校通手机客户端功能培训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80085" y="4546997"/>
            <a:ext cx="1500188" cy="55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+mn-lt"/>
                <a:ea typeface="+mn-ea"/>
              </a:rPr>
              <a:t>请假及审批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614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29239" y="4546997"/>
            <a:ext cx="1544241" cy="55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+mn-lt"/>
                <a:ea typeface="+mn-ea"/>
              </a:rPr>
              <a:t>通知及回执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6148" name="MH_SubTitle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80773" y="4546997"/>
            <a:ext cx="1554956" cy="55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+mn-lt"/>
                <a:ea typeface="+mn-ea"/>
              </a:rPr>
              <a:t>界面优化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6149" name="MH_Other_1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0" name="MH_Other_2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1" name="MH_Oth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2" name="MH_Other_4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256361" y="2932511"/>
            <a:ext cx="766763" cy="1117997"/>
          </a:xfrm>
          <a:custGeom>
            <a:avLst/>
            <a:gdLst>
              <a:gd name="T0" fmla="*/ 2147483646 w 9817"/>
              <a:gd name="T1" fmla="*/ 676491680 h 10218"/>
              <a:gd name="T2" fmla="*/ 0 w 9817"/>
              <a:gd name="T3" fmla="*/ 2147483646 h 10218"/>
              <a:gd name="T4" fmla="*/ 2147483646 w 9817"/>
              <a:gd name="T5" fmla="*/ 2147483646 h 10218"/>
              <a:gd name="T6" fmla="*/ 2147483646 w 9817"/>
              <a:gd name="T7" fmla="*/ 2147483646 h 10218"/>
              <a:gd name="T8" fmla="*/ 2147483646 w 9817"/>
              <a:gd name="T9" fmla="*/ 2147483646 h 10218"/>
              <a:gd name="T10" fmla="*/ 2147483646 w 9817"/>
              <a:gd name="T11" fmla="*/ 2147483646 h 10218"/>
              <a:gd name="T12" fmla="*/ 2147483646 w 9817"/>
              <a:gd name="T13" fmla="*/ 0 h 102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817" h="10218">
                <a:moveTo>
                  <a:pt x="6007" y="218"/>
                </a:moveTo>
                <a:lnTo>
                  <a:pt x="0" y="7119"/>
                </a:lnTo>
                <a:lnTo>
                  <a:pt x="3627" y="10218"/>
                </a:lnTo>
                <a:lnTo>
                  <a:pt x="7912" y="10218"/>
                </a:lnTo>
                <a:cubicBezTo>
                  <a:pt x="8865" y="10218"/>
                  <a:pt x="9817" y="9540"/>
                  <a:pt x="9817" y="8693"/>
                </a:cubicBezTo>
                <a:lnTo>
                  <a:pt x="9817" y="3099"/>
                </a:lnTo>
                <a:cubicBezTo>
                  <a:pt x="6007" y="218"/>
                  <a:pt x="6068" y="0"/>
                  <a:pt x="6068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MH_Other_5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930129" y="2924175"/>
            <a:ext cx="800100" cy="825104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42495231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423315830 h 10000"/>
              <a:gd name="T14" fmla="*/ 2147483646 w 10000"/>
              <a:gd name="T15" fmla="*/ 123801940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000">
                <a:moveTo>
                  <a:pt x="4661" y="10000"/>
                </a:moveTo>
                <a:cubicBezTo>
                  <a:pt x="4429" y="10000"/>
                  <a:pt x="4198" y="9775"/>
                  <a:pt x="3966" y="9550"/>
                </a:cubicBezTo>
                <a:cubicBezTo>
                  <a:pt x="3966" y="9550"/>
                  <a:pt x="-428" y="5497"/>
                  <a:pt x="35" y="5047"/>
                </a:cubicBezTo>
                <a:cubicBezTo>
                  <a:pt x="266" y="4822"/>
                  <a:pt x="1885" y="4597"/>
                  <a:pt x="2116" y="5047"/>
                </a:cubicBezTo>
                <a:lnTo>
                  <a:pt x="4429" y="7524"/>
                </a:lnTo>
                <a:cubicBezTo>
                  <a:pt x="4661" y="6848"/>
                  <a:pt x="4431" y="7109"/>
                  <a:pt x="5355" y="5047"/>
                </a:cubicBezTo>
                <a:cubicBezTo>
                  <a:pt x="6279" y="2985"/>
                  <a:pt x="7205" y="994"/>
                  <a:pt x="8592" y="318"/>
                </a:cubicBezTo>
                <a:cubicBezTo>
                  <a:pt x="8824" y="93"/>
                  <a:pt x="9749" y="-132"/>
                  <a:pt x="9981" y="93"/>
                </a:cubicBezTo>
                <a:cubicBezTo>
                  <a:pt x="10212" y="544"/>
                  <a:pt x="8362" y="2570"/>
                  <a:pt x="6974" y="5722"/>
                </a:cubicBezTo>
                <a:cubicBezTo>
                  <a:pt x="6279" y="7524"/>
                  <a:pt x="5586" y="9099"/>
                  <a:pt x="5586" y="9099"/>
                </a:cubicBezTo>
                <a:cubicBezTo>
                  <a:pt x="5201" y="9813"/>
                  <a:pt x="4931" y="9925"/>
                  <a:pt x="4661" y="100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MH_Other_6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681662" y="3059906"/>
            <a:ext cx="1119188" cy="990600"/>
          </a:xfrm>
          <a:custGeom>
            <a:avLst/>
            <a:gdLst>
              <a:gd name="T0" fmla="*/ 2147483646 w 10149"/>
              <a:gd name="T1" fmla="*/ 708200252 h 11183"/>
              <a:gd name="T2" fmla="*/ 0 w 10149"/>
              <a:gd name="T3" fmla="*/ 566557414 h 11183"/>
              <a:gd name="T4" fmla="*/ 473781509 w 10149"/>
              <a:gd name="T5" fmla="*/ 2147483646 h 11183"/>
              <a:gd name="T6" fmla="*/ 2147483646 w 10149"/>
              <a:gd name="T7" fmla="*/ 2147483646 h 11183"/>
              <a:gd name="T8" fmla="*/ 2147483646 w 10149"/>
              <a:gd name="T9" fmla="*/ 2147483646 h 11183"/>
              <a:gd name="T10" fmla="*/ 2147483646 w 10149"/>
              <a:gd name="T11" fmla="*/ 2147483646 h 11183"/>
              <a:gd name="T12" fmla="*/ 2147483646 w 10149"/>
              <a:gd name="T13" fmla="*/ 2147483646 h 11183"/>
              <a:gd name="T14" fmla="*/ 2147483646 w 10149"/>
              <a:gd name="T15" fmla="*/ 0 h 111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149" h="11183">
                <a:moveTo>
                  <a:pt x="7428" y="430"/>
                </a:moveTo>
                <a:lnTo>
                  <a:pt x="0" y="344"/>
                </a:lnTo>
                <a:cubicBezTo>
                  <a:pt x="-8" y="2424"/>
                  <a:pt x="157" y="4503"/>
                  <a:pt x="149" y="6583"/>
                </a:cubicBezTo>
                <a:lnTo>
                  <a:pt x="3697" y="11183"/>
                </a:lnTo>
                <a:lnTo>
                  <a:pt x="8859" y="11183"/>
                </a:lnTo>
                <a:cubicBezTo>
                  <a:pt x="9504" y="11183"/>
                  <a:pt x="10149" y="10383"/>
                  <a:pt x="10149" y="9383"/>
                </a:cubicBezTo>
                <a:lnTo>
                  <a:pt x="10149" y="3983"/>
                </a:lnTo>
                <a:lnTo>
                  <a:pt x="7644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" name="MH_Other_7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8468916" y="2993233"/>
            <a:ext cx="1089422" cy="1050131"/>
          </a:xfrm>
          <a:custGeom>
            <a:avLst/>
            <a:gdLst>
              <a:gd name="T0" fmla="*/ 2147483646 w 58"/>
              <a:gd name="T1" fmla="*/ 0 h 56"/>
              <a:gd name="T2" fmla="*/ 2147483646 w 58"/>
              <a:gd name="T3" fmla="*/ 2147483646 h 56"/>
              <a:gd name="T4" fmla="*/ 2147483646 w 58"/>
              <a:gd name="T5" fmla="*/ 2147483646 h 56"/>
              <a:gd name="T6" fmla="*/ 2147483646 w 58"/>
              <a:gd name="T7" fmla="*/ 2147483646 h 56"/>
              <a:gd name="T8" fmla="*/ 2147483646 w 58"/>
              <a:gd name="T9" fmla="*/ 2147483646 h 56"/>
              <a:gd name="T10" fmla="*/ 0 w 58"/>
              <a:gd name="T11" fmla="*/ 2147483646 h 56"/>
              <a:gd name="T12" fmla="*/ 2147483646 w 58"/>
              <a:gd name="T13" fmla="*/ 2147483646 h 56"/>
              <a:gd name="T14" fmla="*/ 2147483646 w 58"/>
              <a:gd name="T15" fmla="*/ 2147483646 h 56"/>
              <a:gd name="T16" fmla="*/ 2147483646 w 58"/>
              <a:gd name="T17" fmla="*/ 2147483646 h 56"/>
              <a:gd name="T18" fmla="*/ 2147483646 w 58"/>
              <a:gd name="T19" fmla="*/ 2147483646 h 56"/>
              <a:gd name="T20" fmla="*/ 2147483646 w 58"/>
              <a:gd name="T21" fmla="*/ 0 h 5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56">
                <a:moveTo>
                  <a:pt x="41" y="0"/>
                </a:moveTo>
                <a:cubicBezTo>
                  <a:pt x="39" y="18"/>
                  <a:pt x="39" y="18"/>
                  <a:pt x="39" y="18"/>
                </a:cubicBezTo>
                <a:cubicBezTo>
                  <a:pt x="25" y="25"/>
                  <a:pt x="25" y="25"/>
                  <a:pt x="25" y="25"/>
                </a:cubicBezTo>
                <a:cubicBezTo>
                  <a:pt x="19" y="24"/>
                  <a:pt x="19" y="24"/>
                  <a:pt x="19" y="24"/>
                </a:cubicBezTo>
                <a:cubicBezTo>
                  <a:pt x="16" y="27"/>
                  <a:pt x="16" y="27"/>
                  <a:pt x="16" y="27"/>
                </a:cubicBezTo>
                <a:cubicBezTo>
                  <a:pt x="0" y="38"/>
                  <a:pt x="0" y="38"/>
                  <a:pt x="0" y="38"/>
                </a:cubicBezTo>
                <a:cubicBezTo>
                  <a:pt x="18" y="56"/>
                  <a:pt x="18" y="56"/>
                  <a:pt x="18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4" y="56"/>
                  <a:pt x="58" y="52"/>
                  <a:pt x="58" y="47"/>
                </a:cubicBezTo>
                <a:cubicBezTo>
                  <a:pt x="58" y="17"/>
                  <a:pt x="58" y="17"/>
                  <a:pt x="58" y="17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6" name="MH_Other_8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8642747" y="2843214"/>
            <a:ext cx="694134" cy="694135"/>
          </a:xfrm>
          <a:custGeom>
            <a:avLst/>
            <a:gdLst>
              <a:gd name="T0" fmla="*/ 2147483646 w 37"/>
              <a:gd name="T1" fmla="*/ 2147483646 h 37"/>
              <a:gd name="T2" fmla="*/ 2147483646 w 37"/>
              <a:gd name="T3" fmla="*/ 2147483646 h 37"/>
              <a:gd name="T4" fmla="*/ 2147483646 w 37"/>
              <a:gd name="T5" fmla="*/ 2147483646 h 37"/>
              <a:gd name="T6" fmla="*/ 2147483646 w 37"/>
              <a:gd name="T7" fmla="*/ 2147483646 h 37"/>
              <a:gd name="T8" fmla="*/ 2147483646 w 37"/>
              <a:gd name="T9" fmla="*/ 2147483646 h 37"/>
              <a:gd name="T10" fmla="*/ 2147483646 w 37"/>
              <a:gd name="T11" fmla="*/ 2147483646 h 37"/>
              <a:gd name="T12" fmla="*/ 2147483646 w 37"/>
              <a:gd name="T13" fmla="*/ 2147483646 h 37"/>
              <a:gd name="T14" fmla="*/ 2147483646 w 37"/>
              <a:gd name="T15" fmla="*/ 2147483646 h 37"/>
              <a:gd name="T16" fmla="*/ 2147483646 w 37"/>
              <a:gd name="T17" fmla="*/ 2147483646 h 37"/>
              <a:gd name="T18" fmla="*/ 2147483646 w 37"/>
              <a:gd name="T19" fmla="*/ 2147483646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37">
                <a:moveTo>
                  <a:pt x="7" y="30"/>
                </a:moveTo>
                <a:cubicBezTo>
                  <a:pt x="0" y="24"/>
                  <a:pt x="0" y="13"/>
                  <a:pt x="7" y="7"/>
                </a:cubicBezTo>
                <a:cubicBezTo>
                  <a:pt x="13" y="0"/>
                  <a:pt x="24" y="0"/>
                  <a:pt x="30" y="7"/>
                </a:cubicBezTo>
                <a:cubicBezTo>
                  <a:pt x="37" y="13"/>
                  <a:pt x="37" y="24"/>
                  <a:pt x="30" y="30"/>
                </a:cubicBezTo>
                <a:cubicBezTo>
                  <a:pt x="24" y="37"/>
                  <a:pt x="13" y="37"/>
                  <a:pt x="7" y="30"/>
                </a:cubicBezTo>
                <a:close/>
                <a:moveTo>
                  <a:pt x="27" y="11"/>
                </a:moveTo>
                <a:cubicBezTo>
                  <a:pt x="22" y="6"/>
                  <a:pt x="15" y="6"/>
                  <a:pt x="11" y="11"/>
                </a:cubicBezTo>
                <a:cubicBezTo>
                  <a:pt x="6" y="15"/>
                  <a:pt x="6" y="22"/>
                  <a:pt x="11" y="26"/>
                </a:cubicBezTo>
                <a:cubicBezTo>
                  <a:pt x="15" y="31"/>
                  <a:pt x="22" y="31"/>
                  <a:pt x="27" y="26"/>
                </a:cubicBezTo>
                <a:cubicBezTo>
                  <a:pt x="31" y="22"/>
                  <a:pt x="31" y="15"/>
                  <a:pt x="27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MH_Other_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792766" y="3387329"/>
            <a:ext cx="8334" cy="8334"/>
          </a:xfrm>
          <a:prstGeom prst="rect">
            <a:avLst/>
          </a:pr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Arial" panose="020B0604020202020204" pitchFamily="34" charset="0"/>
            </a:endParaRPr>
          </a:p>
        </p:txBody>
      </p:sp>
      <p:sp>
        <p:nvSpPr>
          <p:cNvPr id="6158" name="MH_Other_10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8458200" y="3403998"/>
            <a:ext cx="310754" cy="317897"/>
          </a:xfrm>
          <a:custGeom>
            <a:avLst/>
            <a:gdLst>
              <a:gd name="T0" fmla="*/ 712020959 w 10000"/>
              <a:gd name="T1" fmla="*/ 228037586 h 10000"/>
              <a:gd name="T2" fmla="*/ 499412281 w 10000"/>
              <a:gd name="T3" fmla="*/ 0 h 10000"/>
              <a:gd name="T4" fmla="*/ 31899095 w 10000"/>
              <a:gd name="T5" fmla="*/ 501591763 h 10000"/>
              <a:gd name="T6" fmla="*/ 31899095 w 10000"/>
              <a:gd name="T7" fmla="*/ 729553860 h 10000"/>
              <a:gd name="T8" fmla="*/ 244365324 w 10000"/>
              <a:gd name="T9" fmla="*/ 729553860 h 10000"/>
              <a:gd name="T10" fmla="*/ 712020959 w 10000"/>
              <a:gd name="T11" fmla="*/ 228037586 h 10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0" h="10000">
                <a:moveTo>
                  <a:pt x="10000" y="2986"/>
                </a:moveTo>
                <a:cubicBezTo>
                  <a:pt x="8185" y="2065"/>
                  <a:pt x="8262" y="2037"/>
                  <a:pt x="7014" y="0"/>
                </a:cubicBezTo>
                <a:lnTo>
                  <a:pt x="448" y="6568"/>
                </a:lnTo>
                <a:cubicBezTo>
                  <a:pt x="-150" y="7165"/>
                  <a:pt x="-150" y="8957"/>
                  <a:pt x="448" y="9553"/>
                </a:cubicBezTo>
                <a:cubicBezTo>
                  <a:pt x="1642" y="10150"/>
                  <a:pt x="2836" y="10150"/>
                  <a:pt x="3432" y="9553"/>
                </a:cubicBezTo>
                <a:lnTo>
                  <a:pt x="10000" y="29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MH_Other_11"/>
          <p:cNvSpPr/>
          <p:nvPr>
            <p:custDataLst>
              <p:tags r:id="rId15"/>
            </p:custDataLst>
          </p:nvPr>
        </p:nvSpPr>
        <p:spPr>
          <a:xfrm>
            <a:off x="5644754" y="3025379"/>
            <a:ext cx="902494" cy="648890"/>
          </a:xfrm>
          <a:custGeom>
            <a:avLst/>
            <a:gdLst>
              <a:gd name="connsiteX0" fmla="*/ 0 w 606559"/>
              <a:gd name="connsiteY0" fmla="*/ 98549 h 436964"/>
              <a:gd name="connsiteX1" fmla="*/ 296815 w 606559"/>
              <a:gd name="connsiteY1" fmla="*/ 248835 h 436964"/>
              <a:gd name="connsiteX2" fmla="*/ 606559 w 606559"/>
              <a:gd name="connsiteY2" fmla="*/ 99699 h 436964"/>
              <a:gd name="connsiteX3" fmla="*/ 606559 w 606559"/>
              <a:gd name="connsiteY3" fmla="*/ 367011 h 436964"/>
              <a:gd name="connsiteX4" fmla="*/ 536606 w 606559"/>
              <a:gd name="connsiteY4" fmla="*/ 436964 h 436964"/>
              <a:gd name="connsiteX5" fmla="*/ 69953 w 606559"/>
              <a:gd name="connsiteY5" fmla="*/ 436964 h 436964"/>
              <a:gd name="connsiteX6" fmla="*/ 0 w 606559"/>
              <a:gd name="connsiteY6" fmla="*/ 367011 h 436964"/>
              <a:gd name="connsiteX7" fmla="*/ 69953 w 606559"/>
              <a:gd name="connsiteY7" fmla="*/ 0 h 436964"/>
              <a:gd name="connsiteX8" fmla="*/ 536606 w 606559"/>
              <a:gd name="connsiteY8" fmla="*/ 0 h 436964"/>
              <a:gd name="connsiteX9" fmla="*/ 606559 w 606559"/>
              <a:gd name="connsiteY9" fmla="*/ 69953 h 436964"/>
              <a:gd name="connsiteX10" fmla="*/ 606559 w 606559"/>
              <a:gd name="connsiteY10" fmla="*/ 82447 h 436964"/>
              <a:gd name="connsiteX11" fmla="*/ 296815 w 606559"/>
              <a:gd name="connsiteY11" fmla="*/ 231583 h 436964"/>
              <a:gd name="connsiteX12" fmla="*/ 0 w 606559"/>
              <a:gd name="connsiteY12" fmla="*/ 81297 h 436964"/>
              <a:gd name="connsiteX13" fmla="*/ 0 w 606559"/>
              <a:gd name="connsiteY13" fmla="*/ 69953 h 436964"/>
              <a:gd name="connsiteX14" fmla="*/ 69953 w 606559"/>
              <a:gd name="connsiteY14" fmla="*/ 0 h 43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59" h="436964">
                <a:moveTo>
                  <a:pt x="0" y="98549"/>
                </a:moveTo>
                <a:lnTo>
                  <a:pt x="296815" y="248835"/>
                </a:lnTo>
                <a:lnTo>
                  <a:pt x="606559" y="99699"/>
                </a:lnTo>
                <a:lnTo>
                  <a:pt x="606559" y="367011"/>
                </a:lnTo>
                <a:cubicBezTo>
                  <a:pt x="606559" y="405645"/>
                  <a:pt x="575240" y="436964"/>
                  <a:pt x="536606" y="436964"/>
                </a:cubicBezTo>
                <a:lnTo>
                  <a:pt x="69953" y="436964"/>
                </a:lnTo>
                <a:cubicBezTo>
                  <a:pt x="31319" y="436964"/>
                  <a:pt x="0" y="405645"/>
                  <a:pt x="0" y="367011"/>
                </a:cubicBezTo>
                <a:close/>
                <a:moveTo>
                  <a:pt x="69953" y="0"/>
                </a:moveTo>
                <a:lnTo>
                  <a:pt x="536606" y="0"/>
                </a:lnTo>
                <a:cubicBezTo>
                  <a:pt x="575240" y="0"/>
                  <a:pt x="606559" y="31319"/>
                  <a:pt x="606559" y="69953"/>
                </a:cubicBezTo>
                <a:lnTo>
                  <a:pt x="606559" y="82447"/>
                </a:lnTo>
                <a:lnTo>
                  <a:pt x="296815" y="231583"/>
                </a:lnTo>
                <a:lnTo>
                  <a:pt x="0" y="81297"/>
                </a:lnTo>
                <a:lnTo>
                  <a:pt x="0" y="69953"/>
                </a:lnTo>
                <a:cubicBezTo>
                  <a:pt x="0" y="31319"/>
                  <a:pt x="31319" y="0"/>
                  <a:pt x="699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160" name="MH_PageTitle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涉及功能</a:t>
            </a:r>
            <a:endParaRPr lang="zh-CN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6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3"/>
          <p:cNvSpPr/>
          <p:nvPr>
            <p:custDataLst>
              <p:tags r:id="rId2"/>
            </p:custDataLst>
          </p:nvPr>
        </p:nvSpPr>
        <p:spPr>
          <a:xfrm>
            <a:off x="3827464" y="3351214"/>
            <a:ext cx="3417887" cy="1501775"/>
          </a:xfrm>
          <a:custGeom>
            <a:avLst/>
            <a:gdLst/>
            <a:ahLst/>
            <a:cxnLst/>
            <a:rect l="l" t="t" r="r" b="b"/>
            <a:pathLst>
              <a:path w="3960440" h="1739745">
                <a:moveTo>
                  <a:pt x="1800200" y="0"/>
                </a:moveTo>
                <a:lnTo>
                  <a:pt x="3456384" y="0"/>
                </a:lnTo>
                <a:lnTo>
                  <a:pt x="3960440" y="0"/>
                </a:lnTo>
                <a:lnTo>
                  <a:pt x="3960440" y="504056"/>
                </a:lnTo>
                <a:lnTo>
                  <a:pt x="3960440" y="1025788"/>
                </a:lnTo>
                <a:lnTo>
                  <a:pt x="3960440" y="1152128"/>
                </a:lnTo>
                <a:lnTo>
                  <a:pt x="3960440" y="1517598"/>
                </a:lnTo>
                <a:lnTo>
                  <a:pt x="468052" y="1517598"/>
                </a:lnTo>
                <a:lnTo>
                  <a:pt x="468052" y="1739745"/>
                </a:lnTo>
                <a:lnTo>
                  <a:pt x="0" y="1271693"/>
                </a:lnTo>
                <a:lnTo>
                  <a:pt x="468052" y="803641"/>
                </a:lnTo>
                <a:lnTo>
                  <a:pt x="468052" y="1025788"/>
                </a:lnTo>
                <a:lnTo>
                  <a:pt x="3456384" y="1025788"/>
                </a:lnTo>
                <a:lnTo>
                  <a:pt x="3456384" y="504056"/>
                </a:lnTo>
                <a:lnTo>
                  <a:pt x="1800200" y="504056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27000">
                <a:schemeClr val="accent2"/>
              </a:gs>
              <a:gs pos="66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6200000" scaled="1"/>
            <a:tileRect/>
          </a:gra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MH_Other_4"/>
          <p:cNvSpPr/>
          <p:nvPr>
            <p:custDataLst>
              <p:tags r:id="rId3"/>
            </p:custDataLst>
          </p:nvPr>
        </p:nvSpPr>
        <p:spPr>
          <a:xfrm rot="10800000">
            <a:off x="4946650" y="2732089"/>
            <a:ext cx="3417888" cy="1500187"/>
          </a:xfrm>
          <a:custGeom>
            <a:avLst/>
            <a:gdLst/>
            <a:ahLst/>
            <a:cxnLst/>
            <a:rect l="l" t="t" r="r" b="b"/>
            <a:pathLst>
              <a:path w="3960440" h="1739745">
                <a:moveTo>
                  <a:pt x="1800200" y="0"/>
                </a:moveTo>
                <a:lnTo>
                  <a:pt x="3456384" y="0"/>
                </a:lnTo>
                <a:lnTo>
                  <a:pt x="3960440" y="0"/>
                </a:lnTo>
                <a:lnTo>
                  <a:pt x="3960440" y="504056"/>
                </a:lnTo>
                <a:lnTo>
                  <a:pt x="3960440" y="1025788"/>
                </a:lnTo>
                <a:lnTo>
                  <a:pt x="3960440" y="1152128"/>
                </a:lnTo>
                <a:lnTo>
                  <a:pt x="3960440" y="1517598"/>
                </a:lnTo>
                <a:lnTo>
                  <a:pt x="468052" y="1517598"/>
                </a:lnTo>
                <a:lnTo>
                  <a:pt x="468052" y="1739745"/>
                </a:lnTo>
                <a:lnTo>
                  <a:pt x="0" y="1271693"/>
                </a:lnTo>
                <a:lnTo>
                  <a:pt x="468052" y="803641"/>
                </a:lnTo>
                <a:lnTo>
                  <a:pt x="468052" y="1025788"/>
                </a:lnTo>
                <a:lnTo>
                  <a:pt x="3456384" y="1025788"/>
                </a:lnTo>
                <a:lnTo>
                  <a:pt x="3456384" y="504056"/>
                </a:lnTo>
                <a:lnTo>
                  <a:pt x="1800200" y="504056"/>
                </a:lnTo>
                <a:close/>
              </a:path>
            </a:pathLst>
          </a:custGeom>
          <a:gradFill flip="none" rotWithShape="1">
            <a:gsLst>
              <a:gs pos="27000">
                <a:schemeClr val="accent1"/>
              </a:gs>
              <a:gs pos="5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1"/>
            <a:tileRect/>
          </a:gra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4946650" y="2978151"/>
            <a:ext cx="3028950" cy="33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kern="0" dirty="0" smtClean="0">
                <a:solidFill>
                  <a:prstClr val="white"/>
                </a:solidFill>
                <a:latin typeface="+mn-lt"/>
                <a:ea typeface="+mn-ea"/>
              </a:rPr>
              <a:t>家长端</a:t>
            </a:r>
            <a:r>
              <a:rPr lang="en-US" altLang="zh-CN" sz="1600" kern="0" dirty="0" smtClean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en-US" altLang="zh-CN" sz="16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7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4235450" y="4287839"/>
            <a:ext cx="3009900" cy="33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+mn-lt"/>
                <a:ea typeface="+mn-ea"/>
              </a:rPr>
              <a:t>教师端</a:t>
            </a:r>
            <a:r>
              <a:rPr lang="en-US" altLang="zh-CN" sz="1600" kern="0" dirty="0" smtClean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en-US" altLang="zh-CN" sz="16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3082" name="MH_PageTitle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校园页面调整</a:t>
            </a:r>
            <a:endParaRPr lang="zh-CN" altLang="en-US" dirty="0" smtClean="0"/>
          </a:p>
        </p:txBody>
      </p:sp>
      <p:sp>
        <p:nvSpPr>
          <p:cNvPr id="12" name="MH_Picture_1"/>
          <p:cNvSpPr/>
          <p:nvPr>
            <p:custDataLst>
              <p:tags r:id="rId7"/>
            </p:custDataLst>
          </p:nvPr>
        </p:nvSpPr>
        <p:spPr>
          <a:xfrm>
            <a:off x="8620124" y="1095376"/>
            <a:ext cx="2276475" cy="424866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1087719"/>
            <a:ext cx="2276476" cy="4256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28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MH_Other_1"/>
          <p:cNvCxnSpPr/>
          <p:nvPr>
            <p:custDataLst>
              <p:tags r:id="rId2"/>
            </p:custDataLst>
          </p:nvPr>
        </p:nvCxnSpPr>
        <p:spPr>
          <a:xfrm>
            <a:off x="6848475" y="1851025"/>
            <a:ext cx="558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2"/>
          <p:cNvSpPr/>
          <p:nvPr>
            <p:custDataLst>
              <p:tags r:id="rId3"/>
            </p:custDataLst>
          </p:nvPr>
        </p:nvSpPr>
        <p:spPr>
          <a:xfrm>
            <a:off x="7037388" y="1647825"/>
            <a:ext cx="406400" cy="406400"/>
          </a:xfrm>
          <a:prstGeom prst="ellipse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0" name="MH_Other_3"/>
          <p:cNvCxnSpPr/>
          <p:nvPr>
            <p:custDataLst>
              <p:tags r:id="rId4"/>
            </p:custDataLst>
          </p:nvPr>
        </p:nvCxnSpPr>
        <p:spPr>
          <a:xfrm>
            <a:off x="6556375" y="4141788"/>
            <a:ext cx="558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6913563" y="3937000"/>
            <a:ext cx="406400" cy="406400"/>
          </a:xfrm>
          <a:prstGeom prst="ellipse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2" name="MH_Other_5"/>
          <p:cNvCxnSpPr/>
          <p:nvPr>
            <p:custDataLst>
              <p:tags r:id="rId6"/>
            </p:custDataLst>
          </p:nvPr>
        </p:nvCxnSpPr>
        <p:spPr>
          <a:xfrm>
            <a:off x="4114800" y="2743200"/>
            <a:ext cx="5588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6"/>
          <p:cNvSpPr/>
          <p:nvPr>
            <p:custDataLst>
              <p:tags r:id="rId7"/>
            </p:custDataLst>
          </p:nvPr>
        </p:nvSpPr>
        <p:spPr>
          <a:xfrm>
            <a:off x="3644900" y="2551113"/>
            <a:ext cx="406400" cy="406400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MH_Other_7"/>
          <p:cNvSpPr/>
          <p:nvPr>
            <p:custDataLst>
              <p:tags r:id="rId8"/>
            </p:custDataLst>
          </p:nvPr>
        </p:nvSpPr>
        <p:spPr>
          <a:xfrm rot="900000">
            <a:off x="5549900" y="1711326"/>
            <a:ext cx="1392238" cy="695325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MH_Other_8"/>
          <p:cNvSpPr/>
          <p:nvPr>
            <p:custDataLst>
              <p:tags r:id="rId9"/>
            </p:custDataLst>
          </p:nvPr>
        </p:nvSpPr>
        <p:spPr>
          <a:xfrm rot="8100000">
            <a:off x="5943600" y="3176588"/>
            <a:ext cx="1392238" cy="696912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MH_Other_9"/>
          <p:cNvSpPr/>
          <p:nvPr>
            <p:custDataLst>
              <p:tags r:id="rId10"/>
            </p:custDataLst>
          </p:nvPr>
        </p:nvSpPr>
        <p:spPr>
          <a:xfrm rot="15300000">
            <a:off x="4477544" y="2783682"/>
            <a:ext cx="1392238" cy="695325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4" name="MH_PageTitle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通知及回执</a:t>
            </a:r>
            <a:endParaRPr lang="zh-CN" altLang="en-US" dirty="0" smtClean="0"/>
          </a:p>
        </p:txBody>
      </p:sp>
      <p:sp>
        <p:nvSpPr>
          <p:cNvPr id="15" name="MH_Text_1"/>
          <p:cNvSpPr txBox="1"/>
          <p:nvPr>
            <p:custDataLst>
              <p:tags r:id="rId12"/>
            </p:custDataLst>
          </p:nvPr>
        </p:nvSpPr>
        <p:spPr>
          <a:xfrm>
            <a:off x="1905001" y="2549526"/>
            <a:ext cx="1725613" cy="403225"/>
          </a:xfrm>
          <a:prstGeom prst="rect">
            <a:avLst/>
          </a:prstGeom>
          <a:noFill/>
        </p:spPr>
        <p:txBody>
          <a:bodyPr anchor="b">
            <a:normAutofit lnSpcReduction="10000"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b="1" dirty="0" smtClean="0"/>
              <a:t>教师发布通知</a:t>
            </a:r>
            <a:endParaRPr lang="en-US" altLang="zh-CN" b="1" dirty="0"/>
          </a:p>
        </p:txBody>
      </p:sp>
      <p:sp>
        <p:nvSpPr>
          <p:cNvPr id="16" name="MH_Text_3"/>
          <p:cNvSpPr txBox="1"/>
          <p:nvPr>
            <p:custDataLst>
              <p:tags r:id="rId13"/>
            </p:custDataLst>
          </p:nvPr>
        </p:nvSpPr>
        <p:spPr>
          <a:xfrm>
            <a:off x="7339013" y="4357689"/>
            <a:ext cx="1725612" cy="682625"/>
          </a:xfrm>
          <a:prstGeom prst="rect">
            <a:avLst/>
          </a:prstGeom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回执统计，明确家长是否查看，哪些家长没有查看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MH_Text_3"/>
          <p:cNvSpPr txBox="1"/>
          <p:nvPr>
            <p:custDataLst>
              <p:tags r:id="rId14"/>
            </p:custDataLst>
          </p:nvPr>
        </p:nvSpPr>
        <p:spPr>
          <a:xfrm>
            <a:off x="7339013" y="3948114"/>
            <a:ext cx="1725612" cy="403225"/>
          </a:xfrm>
          <a:prstGeom prst="rect">
            <a:avLst/>
          </a:prstGeom>
          <a:noFill/>
        </p:spPr>
        <p:txBody>
          <a:bodyPr anchor="b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/>
              <a:t>教师查看回执</a:t>
            </a:r>
            <a:endParaRPr lang="en-US" altLang="zh-CN" b="1" dirty="0"/>
          </a:p>
        </p:txBody>
      </p:sp>
      <p:sp>
        <p:nvSpPr>
          <p:cNvPr id="3089" name="MH_Text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43788" y="1589088"/>
            <a:ext cx="17256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latin typeface="+mn-lt"/>
                <a:ea typeface="+mn-ea"/>
              </a:rPr>
              <a:t>家长接收通知</a:t>
            </a:r>
            <a:endParaRPr lang="en-US" altLang="zh-CN" b="1" dirty="0"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721" y="827293"/>
            <a:ext cx="1151122" cy="2047463"/>
          </a:xfrm>
          <a:prstGeom prst="rect">
            <a:avLst/>
          </a:prstGeom>
        </p:spPr>
      </p:pic>
      <p:sp>
        <p:nvSpPr>
          <p:cNvPr id="20" name="MH_Text_3"/>
          <p:cNvSpPr txBox="1"/>
          <p:nvPr>
            <p:custDataLst>
              <p:tags r:id="rId16"/>
            </p:custDataLst>
          </p:nvPr>
        </p:nvSpPr>
        <p:spPr>
          <a:xfrm>
            <a:off x="7443788" y="2060575"/>
            <a:ext cx="1725612" cy="682625"/>
          </a:xfrm>
          <a:prstGeom prst="rect">
            <a:avLst/>
          </a:prstGeom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查看通知时候自动签收回执，确保每位家长确认信息接收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MH_Text_3"/>
          <p:cNvSpPr txBox="1"/>
          <p:nvPr>
            <p:custDataLst>
              <p:tags r:id="rId17"/>
            </p:custDataLst>
          </p:nvPr>
        </p:nvSpPr>
        <p:spPr>
          <a:xfrm>
            <a:off x="2116445" y="2925765"/>
            <a:ext cx="1725612" cy="682625"/>
          </a:xfrm>
          <a:prstGeom prst="rect">
            <a:avLst/>
          </a:prstGeom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教师发布通知的操作和界面均未作调整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56" y="3608390"/>
            <a:ext cx="1204194" cy="2141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76" y="3525044"/>
            <a:ext cx="1203523" cy="21395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4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_1"/>
          <p:cNvSpPr/>
          <p:nvPr>
            <p:custDataLst>
              <p:tags r:id="rId2"/>
            </p:custDataLst>
          </p:nvPr>
        </p:nvSpPr>
        <p:spPr>
          <a:xfrm>
            <a:off x="2549525" y="1254125"/>
            <a:ext cx="7493000" cy="1358900"/>
          </a:xfrm>
          <a:custGeom>
            <a:avLst/>
            <a:gdLst>
              <a:gd name="connsiteX0" fmla="*/ 0 w 7493001"/>
              <a:gd name="connsiteY0" fmla="*/ 241300 h 1358900"/>
              <a:gd name="connsiteX1" fmla="*/ 6258234 w 7493001"/>
              <a:gd name="connsiteY1" fmla="*/ 241300 h 1358900"/>
              <a:gd name="connsiteX2" fmla="*/ 6258234 w 7493001"/>
              <a:gd name="connsiteY2" fmla="*/ 1117600 h 1358900"/>
              <a:gd name="connsiteX3" fmla="*/ 0 w 7493001"/>
              <a:gd name="connsiteY3" fmla="*/ 1117600 h 1358900"/>
              <a:gd name="connsiteX4" fmla="*/ 6321535 w 7493001"/>
              <a:gd name="connsiteY4" fmla="*/ 0 h 1358900"/>
              <a:gd name="connsiteX5" fmla="*/ 7493001 w 7493001"/>
              <a:gd name="connsiteY5" fmla="*/ 679450 h 1358900"/>
              <a:gd name="connsiteX6" fmla="*/ 6321535 w 7493001"/>
              <a:gd name="connsiteY6" fmla="*/ 135890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3001" h="1358900">
                <a:moveTo>
                  <a:pt x="0" y="241300"/>
                </a:moveTo>
                <a:lnTo>
                  <a:pt x="6258234" y="241300"/>
                </a:lnTo>
                <a:lnTo>
                  <a:pt x="6258234" y="1117600"/>
                </a:lnTo>
                <a:lnTo>
                  <a:pt x="0" y="1117600"/>
                </a:lnTo>
                <a:close/>
                <a:moveTo>
                  <a:pt x="6321535" y="0"/>
                </a:moveTo>
                <a:lnTo>
                  <a:pt x="7493001" y="679450"/>
                </a:lnTo>
                <a:lnTo>
                  <a:pt x="6321535" y="135890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SubTitle_1"/>
          <p:cNvSpPr/>
          <p:nvPr>
            <p:custDataLst>
              <p:tags r:id="rId3"/>
            </p:custDataLst>
          </p:nvPr>
        </p:nvSpPr>
        <p:spPr>
          <a:xfrm>
            <a:off x="2982914" y="1741489"/>
            <a:ext cx="1558925" cy="420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rgbClr val="FFFFFF"/>
                </a:solidFill>
                <a:ea typeface="黑体" panose="02010609060101010101" pitchFamily="49" charset="-122"/>
              </a:rPr>
              <a:t>家长请假申请</a:t>
            </a:r>
            <a:endParaRPr lang="zh-CN" altLang="en-US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7" name="MH_SubTitle_2"/>
          <p:cNvSpPr/>
          <p:nvPr>
            <p:custDataLst>
              <p:tags r:id="rId4"/>
            </p:custDataLst>
          </p:nvPr>
        </p:nvSpPr>
        <p:spPr>
          <a:xfrm>
            <a:off x="4956175" y="1741489"/>
            <a:ext cx="1557338" cy="42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rgbClr val="FFFFFF"/>
                </a:solidFill>
                <a:ea typeface="黑体" panose="02010609060101010101" pitchFamily="49" charset="-122"/>
              </a:rPr>
              <a:t>教师审批回复</a:t>
            </a:r>
            <a:endParaRPr lang="zh-CN" altLang="en-US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MH_SubTitle_3"/>
          <p:cNvSpPr/>
          <p:nvPr>
            <p:custDataLst>
              <p:tags r:id="rId5"/>
            </p:custDataLst>
          </p:nvPr>
        </p:nvSpPr>
        <p:spPr>
          <a:xfrm>
            <a:off x="6929439" y="1741489"/>
            <a:ext cx="1557337" cy="4206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rgbClr val="FFFFFF"/>
                </a:solidFill>
                <a:ea typeface="黑体" panose="02010609060101010101" pitchFamily="49" charset="-122"/>
              </a:rPr>
              <a:t>家长查看状态</a:t>
            </a:r>
            <a:endParaRPr lang="zh-CN" altLang="en-US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057" name="MH_PageTitle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请假及审批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92" y="2844520"/>
            <a:ext cx="1455674" cy="25891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318" y="2854811"/>
            <a:ext cx="1444101" cy="2568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21" y="2844520"/>
            <a:ext cx="1469092" cy="2613025"/>
          </a:xfrm>
          <a:prstGeom prst="rect">
            <a:avLst/>
          </a:prstGeom>
        </p:spPr>
      </p:pic>
      <p:cxnSp>
        <p:nvCxnSpPr>
          <p:cNvPr id="9" name="直接连接符 8"/>
          <p:cNvCxnSpPr>
            <a:endCxn id="2" idx="0"/>
          </p:cNvCxnSpPr>
          <p:nvPr/>
        </p:nvCxnSpPr>
        <p:spPr>
          <a:xfrm flipH="1">
            <a:off x="2504829" y="2162176"/>
            <a:ext cx="1257547" cy="68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  <a:endCxn id="4" idx="0"/>
          </p:cNvCxnSpPr>
          <p:nvPr/>
        </p:nvCxnSpPr>
        <p:spPr>
          <a:xfrm>
            <a:off x="5734844" y="2162176"/>
            <a:ext cx="44123" cy="68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3" idx="0"/>
          </p:cNvCxnSpPr>
          <p:nvPr/>
        </p:nvCxnSpPr>
        <p:spPr>
          <a:xfrm>
            <a:off x="7708108" y="2162176"/>
            <a:ext cx="1231261" cy="69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300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>
            <p:custDataLst>
              <p:tags r:id="rId2"/>
            </p:custDataLst>
          </p:nvPr>
        </p:nvSpPr>
        <p:spPr>
          <a:xfrm>
            <a:off x="3512044" y="4742890"/>
            <a:ext cx="666146" cy="1140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8191201" y="5220451"/>
            <a:ext cx="666146" cy="1140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4"/>
            </p:custDataLst>
          </p:nvPr>
        </p:nvSpPr>
        <p:spPr>
          <a:xfrm>
            <a:off x="8543541" y="5212004"/>
            <a:ext cx="666146" cy="1140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5"/>
            </p:custDataLst>
          </p:nvPr>
        </p:nvSpPr>
        <p:spPr>
          <a:xfrm>
            <a:off x="3159704" y="4751337"/>
            <a:ext cx="666146" cy="1140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8225178" y="3756614"/>
            <a:ext cx="676246" cy="1542224"/>
            <a:chOff x="8083883" y="3210664"/>
            <a:chExt cx="406325" cy="926651"/>
          </a:xfrm>
          <a:solidFill>
            <a:srgbClr val="BFBFBF"/>
          </a:solidFill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3" name="椭圆 2"/>
            <p:cNvSpPr/>
            <p:nvPr/>
          </p:nvSpPr>
          <p:spPr>
            <a:xfrm>
              <a:off x="8161775" y="3210664"/>
              <a:ext cx="193949" cy="1939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0712400">
              <a:off x="8241766" y="3399887"/>
              <a:ext cx="172127" cy="434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983651">
              <a:off x="8230788" y="3773746"/>
              <a:ext cx="90000" cy="355913"/>
            </a:xfrm>
            <a:prstGeom prst="roundRect">
              <a:avLst>
                <a:gd name="adj" fmla="val 450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21135341">
              <a:off x="8400208" y="3781402"/>
              <a:ext cx="90000" cy="355913"/>
            </a:xfrm>
            <a:prstGeom prst="roundRect">
              <a:avLst>
                <a:gd name="adj" fmla="val 450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2318532">
              <a:off x="8144982" y="3403077"/>
              <a:ext cx="87248" cy="233147"/>
            </a:xfrm>
            <a:prstGeom prst="roundRect">
              <a:avLst>
                <a:gd name="adj" fmla="val 450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135341">
              <a:off x="8083883" y="3358294"/>
              <a:ext cx="69523" cy="241676"/>
            </a:xfrm>
            <a:prstGeom prst="roundRect">
              <a:avLst>
                <a:gd name="adj" fmla="val 450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形标注 11"/>
          <p:cNvSpPr/>
          <p:nvPr>
            <p:custDataLst>
              <p:tags r:id="rId7"/>
            </p:custDataLst>
          </p:nvPr>
        </p:nvSpPr>
        <p:spPr>
          <a:xfrm>
            <a:off x="4072033" y="1423491"/>
            <a:ext cx="2648295" cy="1738637"/>
          </a:xfrm>
          <a:prstGeom prst="wedgeEllipseCallout">
            <a:avLst>
              <a:gd name="adj1" fmla="val -46748"/>
              <a:gd name="adj2" fmla="val 65203"/>
            </a:avLst>
          </a:prstGeom>
          <a:solidFill>
            <a:schemeClr val="accent1">
              <a:alpha val="7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形标注 12"/>
          <p:cNvSpPr/>
          <p:nvPr>
            <p:custDataLst>
              <p:tags r:id="rId8"/>
            </p:custDataLst>
          </p:nvPr>
        </p:nvSpPr>
        <p:spPr>
          <a:xfrm>
            <a:off x="5448438" y="2040408"/>
            <a:ext cx="2704566" cy="1716206"/>
          </a:xfrm>
          <a:prstGeom prst="wedgeEllipseCallout">
            <a:avLst>
              <a:gd name="adj1" fmla="val 46200"/>
              <a:gd name="adj2" fmla="val 56781"/>
            </a:avLst>
          </a:prstGeom>
          <a:solidFill>
            <a:schemeClr val="accent2">
              <a:alpha val="7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flipH="1">
            <a:off x="3372391" y="3275832"/>
            <a:ext cx="676246" cy="1542224"/>
            <a:chOff x="8083883" y="3210664"/>
            <a:chExt cx="406325" cy="926651"/>
          </a:xfrm>
          <a:solidFill>
            <a:srgbClr val="BFBFBF"/>
          </a:solidFill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5" name="椭圆 14"/>
            <p:cNvSpPr/>
            <p:nvPr/>
          </p:nvSpPr>
          <p:spPr>
            <a:xfrm>
              <a:off x="8161775" y="3210664"/>
              <a:ext cx="193949" cy="1939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0712400">
              <a:off x="8241766" y="3399887"/>
              <a:ext cx="172127" cy="434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983651">
              <a:off x="8230788" y="3773746"/>
              <a:ext cx="90000" cy="355913"/>
            </a:xfrm>
            <a:prstGeom prst="roundRect">
              <a:avLst>
                <a:gd name="adj" fmla="val 450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 rot="21135341">
              <a:off x="8400208" y="3781402"/>
              <a:ext cx="90000" cy="355913"/>
            </a:xfrm>
            <a:prstGeom prst="roundRect">
              <a:avLst>
                <a:gd name="adj" fmla="val 450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2318532">
              <a:off x="8144982" y="3403077"/>
              <a:ext cx="87248" cy="233147"/>
            </a:xfrm>
            <a:prstGeom prst="roundRect">
              <a:avLst>
                <a:gd name="adj" fmla="val 450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21135341">
              <a:off x="8083883" y="3358294"/>
              <a:ext cx="69523" cy="241676"/>
            </a:xfrm>
            <a:prstGeom prst="roundRect">
              <a:avLst>
                <a:gd name="adj" fmla="val 450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4483034" y="1723352"/>
            <a:ext cx="720053" cy="8904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Q</a:t>
            </a:r>
            <a:endParaRPr lang="zh-CN" altLang="en-US" sz="6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6800721" y="2500346"/>
            <a:ext cx="671958" cy="8904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</a:t>
            </a:r>
            <a:endParaRPr lang="zh-CN" altLang="en-US" sz="6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5776635" y="2253001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zh-CN" altLang="en-US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4601110" y="4140296"/>
            <a:ext cx="902811" cy="52322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reflection blurRad="6350" stA="22000" endPos="50000" dist="60007" dir="5400000" sy="-100000" algn="bl" rotWithShape="0"/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提问</a:t>
            </a:r>
            <a:endParaRPr lang="zh-CN" altLang="en-US" sz="3200" dirty="0">
              <a:solidFill>
                <a:schemeClr val="accent1"/>
              </a:solidFill>
              <a:effectLst>
                <a:reflection blurRad="6350" stA="22000" endPos="50000" dist="60007" dir="5400000" sy="-100000" algn="bl" rotWithShape="0"/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5890168" y="4503481"/>
            <a:ext cx="1415772" cy="83099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effectLst>
                  <a:reflection blurRad="6350" stA="22000" endPos="50000" dist="60007" dir="5400000" sy="-100000" algn="bl" rotWithShape="0"/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答疑</a:t>
            </a:r>
            <a:endParaRPr lang="zh-CN" altLang="en-US" sz="4800" dirty="0">
              <a:solidFill>
                <a:schemeClr val="accent2"/>
              </a:solidFill>
              <a:effectLst>
                <a:reflection blurRad="6350" stA="22000" endPos="50000" dist="60007" dir="5400000" sy="-100000" algn="bl" rotWithShape="0"/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5463783" y="4349848"/>
            <a:ext cx="492443" cy="70788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CN" sz="4000">
                <a:solidFill>
                  <a:srgbClr val="A3A3A3"/>
                </a:solidFill>
                <a:effectLst>
                  <a:reflection blurRad="6350" stA="33000" endPos="45500" dir="5400000" sy="-100000" algn="bl" rotWithShape="0"/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&amp;</a:t>
            </a:r>
            <a:endParaRPr lang="zh-CN" altLang="en-US" sz="4000" dirty="0">
              <a:solidFill>
                <a:srgbClr val="A3A3A3"/>
              </a:solidFill>
              <a:effectLst>
                <a:reflection blurRad="6350" stA="33000" endPos="45500" dir="5400000" sy="-100000" algn="bl" rotWithShape="0"/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3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"/>
  <p:tag name="MH" val="20160322201852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PageTitle"/>
  <p:tag name="MH_ORDER" val="Page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160322203010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3010"/>
  <p:tag name="MH_LIBRARY" val="GRAPHIC"/>
  <p:tag name="MH_TYPE" val="Other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3010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3010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3010"/>
  <p:tag name="MH_LIBRARY" val="GRAPHIC"/>
  <p:tag name="MH_TYPE" val="SubTitl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3010"/>
  <p:tag name="MH_LIBRARY" val="GRAPHIC"/>
  <p:tag name="MH_TYPE" val="PageTitle"/>
  <p:tag name="MH_ORDER" val="Page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646"/>
  <p:tag name="MH_LIBRARY" val="GRAPHIC"/>
  <p:tag name="MH_TYPE" val="Pictur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XunHChF#"/>
  <p:tag name="MH_LAYOUT" val="SubTitleText"/>
  <p:tag name="MH" val="20160322202139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Other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Other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Other"/>
  <p:tag name="MH_ORD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Other"/>
  <p:tag name="MH_ORDER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Other"/>
  <p:tag name="MH_ORDER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Other"/>
  <p:tag name="MH_ORDER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PageTitle"/>
  <p:tag name="MH_ORDER" val="Page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Text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Text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Text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Text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SubTitle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2139"/>
  <p:tag name="MH_LIBRARY" val="GRAPHIC"/>
  <p:tag name="MH_TYPE" val="Text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LiuChBZh#"/>
  <p:tag name="MH_LAYOUT" val="SubTitleText"/>
  <p:tag name="MH" val="20160322203928"/>
  <p:tag name="MH_LIBRARY" val="GRAPHI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3928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3928"/>
  <p:tag name="MH_LIBRARY" val="GRAPHIC"/>
  <p:tag name="MH_TYPE" val="Sub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3928"/>
  <p:tag name="MH_LIBRARY" val="GRAPHIC"/>
  <p:tag name="MH_TYPE" val="SubTitle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3928"/>
  <p:tag name="MH_LIBRARY" val="GRAPHIC"/>
  <p:tag name="MH_TYPE" val="SubTitle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3928"/>
  <p:tag name="MH_LIBRARY" val="GRAPHIC"/>
  <p:tag name="MH_TYPE" val="PageTitle"/>
  <p:tag name="MH_ORDER" val="Page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Oval 2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Oval 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Oval 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Oval 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Group 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Oval Callout 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Oval Callout 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Group 1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TextBox 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TextBox 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TextBox 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TextBox 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TextBox 2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4356"/>
  <p:tag name="MH_LIBRARY" val="GRAPHIC"/>
  <p:tag name="MH_ORDER" val="TextBox 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2201852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A000120140530A99PPBG">
  <a:themeElements>
    <a:clrScheme name="自定义 760">
      <a:dk1>
        <a:srgbClr val="202122"/>
      </a:dk1>
      <a:lt1>
        <a:srgbClr val="FFFFFF"/>
      </a:lt1>
      <a:dk2>
        <a:srgbClr val="2D2F30"/>
      </a:dk2>
      <a:lt2>
        <a:srgbClr val="FFFFFF"/>
      </a:lt2>
      <a:accent1>
        <a:srgbClr val="7F4A2A"/>
      </a:accent1>
      <a:accent2>
        <a:srgbClr val="B78623"/>
      </a:accent2>
      <a:accent3>
        <a:srgbClr val="B1B34D"/>
      </a:accent3>
      <a:accent4>
        <a:srgbClr val="7FA757"/>
      </a:accent4>
      <a:accent5>
        <a:srgbClr val="417677"/>
      </a:accent5>
      <a:accent6>
        <a:srgbClr val="00B05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A000120151030A09KPBG</Template>
  <TotalTime>27</TotalTime>
  <Words>114</Words>
  <Application>Microsoft Office PowerPoint</Application>
  <PresentationFormat>自定义</PresentationFormat>
  <Paragraphs>34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黑体</vt:lpstr>
      <vt:lpstr>时尚中黑简体</vt:lpstr>
      <vt:lpstr>宋体</vt:lpstr>
      <vt:lpstr>微软雅黑</vt:lpstr>
      <vt:lpstr>幼圆</vt:lpstr>
      <vt:lpstr>Arial</vt:lpstr>
      <vt:lpstr>Arial Rounded MT Bold</vt:lpstr>
      <vt:lpstr>Calibri</vt:lpstr>
      <vt:lpstr>Wingdings 3</vt:lpstr>
      <vt:lpstr>A000120140530A99PPBG</vt:lpstr>
      <vt:lpstr>e校通手机客户端功能培训</vt:lpstr>
      <vt:lpstr>涉及功能</vt:lpstr>
      <vt:lpstr>校园页面调整</vt:lpstr>
      <vt:lpstr>通知及回执</vt:lpstr>
      <vt:lpstr>请假及审批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e校通手机客户端功能培训</dc:title>
  <dc:creator>DADI</dc:creator>
  <cp:lastModifiedBy>DADI</cp:lastModifiedBy>
  <cp:revision>7</cp:revision>
  <dcterms:created xsi:type="dcterms:W3CDTF">2016-03-22T12:16:18Z</dcterms:created>
  <dcterms:modified xsi:type="dcterms:W3CDTF">2016-03-22T12:44:02Z</dcterms:modified>
</cp:coreProperties>
</file>