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D71DB20-56CB-4A96-B64B-B0524013C0DC}" type="datetimeFigureOut">
              <a:rPr lang="pt-BR" smtClean="0"/>
              <a:t>06/07/2014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42BC49-CAB7-40AE-93E5-D6D4B075654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Márcio </a:t>
            </a:r>
            <a:r>
              <a:rPr lang="pt-BR" dirty="0" err="1"/>
              <a:t>Sarroglia</a:t>
            </a:r>
            <a:r>
              <a:rPr lang="pt-BR" dirty="0"/>
              <a:t> </a:t>
            </a:r>
            <a:r>
              <a:rPr lang="pt-BR" dirty="0" smtClean="0"/>
              <a:t>Pinho / </a:t>
            </a:r>
            <a:r>
              <a:rPr lang="pt-BR" dirty="0"/>
              <a:t>2014/I</a:t>
            </a:r>
            <a:endParaRPr lang="pt-BR" dirty="0" smtClean="0"/>
          </a:p>
          <a:p>
            <a:r>
              <a:rPr lang="pt-BR" dirty="0" smtClean="0"/>
              <a:t>Augusto Weiand – 14190491-2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  <p:pic>
        <p:nvPicPr>
          <p:cNvPr id="1026" name="Picture 2" descr="C:\Users\gutow\Documents\CG\SegmentaDente\Parte1\dataGROUND\Dentes_01_02_03_rec06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02" y="422389"/>
            <a:ext cx="2790590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Users\gutow\AppData\Local\Temp\Rar$DR00.987\Dentes_01_02_03_rec06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13" y="998453"/>
            <a:ext cx="2790587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Computação Gráfica  </a:t>
            </a:r>
            <a:r>
              <a:rPr lang="pt-BR" sz="3200" dirty="0" smtClean="0"/>
              <a:t>Trabalho </a:t>
            </a:r>
            <a:r>
              <a:rPr lang="pt-BR" sz="3200" dirty="0"/>
              <a:t>Prático </a:t>
            </a:r>
            <a:r>
              <a:rPr lang="pt-BR" sz="3200" dirty="0" smtClean="0"/>
              <a:t>II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1272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Segmentação de Imagens por Texturas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Métodos desenvolvidos</a:t>
            </a:r>
          </a:p>
          <a:p>
            <a:pPr lvl="1"/>
            <a:r>
              <a:rPr lang="pt-BR" dirty="0" smtClean="0"/>
              <a:t>MCO</a:t>
            </a:r>
          </a:p>
          <a:p>
            <a:pPr lvl="1"/>
            <a:r>
              <a:rPr lang="pt-BR" dirty="0" smtClean="0"/>
              <a:t>Energia</a:t>
            </a:r>
          </a:p>
          <a:p>
            <a:pPr lvl="1"/>
            <a:r>
              <a:rPr lang="pt-BR" dirty="0" smtClean="0"/>
              <a:t>Entropia</a:t>
            </a:r>
          </a:p>
          <a:p>
            <a:pPr lvl="1"/>
            <a:r>
              <a:rPr lang="pt-BR" dirty="0" smtClean="0"/>
              <a:t>Contraste</a:t>
            </a:r>
          </a:p>
          <a:p>
            <a:pPr lvl="1"/>
            <a:r>
              <a:rPr lang="pt-BR" dirty="0" smtClean="0"/>
              <a:t>Homogeneidade</a:t>
            </a:r>
          </a:p>
          <a:p>
            <a:pPr lvl="1"/>
            <a:r>
              <a:rPr lang="pt-BR" dirty="0" smtClean="0"/>
              <a:t>Segundo Momento Angular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 smtClean="0"/>
              <a:t>Foram utilizados diversos descritores da MCO (15,50,70) com diversos tamanhos e ângulos.</a:t>
            </a:r>
          </a:p>
          <a:p>
            <a:pPr algn="just"/>
            <a:endParaRPr lang="pt-BR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67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Segmentação de Imagens por Texturas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7185992" cy="3593592"/>
          </a:xfrm>
        </p:spPr>
        <p:txBody>
          <a:bodyPr/>
          <a:lstStyle/>
          <a:p>
            <a:r>
              <a:rPr lang="pt-BR" dirty="0" smtClean="0"/>
              <a:t>Passos</a:t>
            </a:r>
          </a:p>
          <a:p>
            <a:pPr lvl="1"/>
            <a:r>
              <a:rPr lang="pt-BR" dirty="0" smtClean="0"/>
              <a:t>Criar MCO;</a:t>
            </a:r>
          </a:p>
          <a:p>
            <a:pPr lvl="1"/>
            <a:r>
              <a:rPr lang="pt-BR" dirty="0" smtClean="0"/>
              <a:t>Criar Descritores Principais;</a:t>
            </a:r>
          </a:p>
          <a:p>
            <a:pPr lvl="1"/>
            <a:r>
              <a:rPr lang="pt-BR" dirty="0" smtClean="0"/>
              <a:t>Passar a Imagem recriando </a:t>
            </a:r>
            <a:r>
              <a:rPr lang="pt-BR" dirty="0" err="1" smtClean="0"/>
              <a:t>MCO‘s</a:t>
            </a:r>
            <a:r>
              <a:rPr lang="pt-BR" dirty="0" smtClean="0"/>
              <a:t> locais com as mesmas propriedades dos principais;</a:t>
            </a:r>
          </a:p>
          <a:p>
            <a:pPr lvl="1"/>
            <a:r>
              <a:rPr lang="pt-BR" dirty="0" smtClean="0"/>
              <a:t>Criar os Descritores Locais;</a:t>
            </a:r>
          </a:p>
          <a:p>
            <a:pPr lvl="1"/>
            <a:r>
              <a:rPr lang="pt-BR" dirty="0" smtClean="0"/>
              <a:t>Comparar um dos descritores locais com o mesmo do principal, com tolerância de 20% a mais e a menos, caso esteja pinta com a cor do local descrito (dentina, canal, fundo).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44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Segmentação de Imagens por Texturas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7185992" cy="3593592"/>
          </a:xfrm>
        </p:spPr>
        <p:txBody>
          <a:bodyPr/>
          <a:lstStyle/>
          <a:p>
            <a:pPr algn="just"/>
            <a:r>
              <a:rPr lang="pt-BR" dirty="0" smtClean="0"/>
              <a:t>Resultados...</a:t>
            </a:r>
          </a:p>
          <a:p>
            <a:pPr lvl="1" algn="just"/>
            <a:r>
              <a:rPr lang="pt-BR" dirty="0" smtClean="0"/>
              <a:t>O melhor descritor implementado foi o Contraste, porém nenhum do descritores foi capaz de identificar a textura na imagem;</a:t>
            </a:r>
          </a:p>
          <a:p>
            <a:pPr lvl="1" algn="just"/>
            <a:r>
              <a:rPr lang="pt-BR" dirty="0" smtClean="0"/>
              <a:t>O processamento da área é muito oneroso para o computador, causando diversas vezes lentidão no processo e também erro no programa devido aos diversos laços utilizados para varrer a imagem e também para a criação das matrizes </a:t>
            </a:r>
            <a:r>
              <a:rPr lang="pt-BR" smtClean="0"/>
              <a:t>e seus descritores</a:t>
            </a:r>
            <a:r>
              <a:rPr lang="pt-BR" dirty="0" smtClean="0"/>
              <a:t>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7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Márcio </a:t>
            </a:r>
            <a:r>
              <a:rPr lang="pt-BR" dirty="0" err="1"/>
              <a:t>Sarroglia</a:t>
            </a:r>
            <a:r>
              <a:rPr lang="pt-BR" dirty="0"/>
              <a:t> </a:t>
            </a:r>
            <a:r>
              <a:rPr lang="pt-BR" dirty="0" smtClean="0"/>
              <a:t>Pinho / </a:t>
            </a:r>
            <a:r>
              <a:rPr lang="pt-BR" dirty="0"/>
              <a:t>2014/I</a:t>
            </a:r>
            <a:endParaRPr lang="pt-BR" dirty="0" smtClean="0"/>
          </a:p>
          <a:p>
            <a:r>
              <a:rPr lang="pt-BR" dirty="0" smtClean="0"/>
              <a:t>Augusto Weiand – 14190491-2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4343" y="0"/>
            <a:ext cx="1224876" cy="1052736"/>
            <a:chOff x="54343" y="0"/>
            <a:chExt cx="1224876" cy="10527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3" y="0"/>
              <a:ext cx="725834" cy="105273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7" y="270956"/>
              <a:ext cx="499042" cy="576064"/>
            </a:xfrm>
            <a:prstGeom prst="rect">
              <a:avLst/>
            </a:prstGeom>
          </p:spPr>
        </p:pic>
      </p:grpSp>
      <p:pic>
        <p:nvPicPr>
          <p:cNvPr id="1026" name="Picture 2" descr="C:\Users\gutow\Documents\CG\SegmentaDente\Parte1\dataGROUND\Dentes_01_02_03_rec06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02" y="422389"/>
            <a:ext cx="2790590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Users\gutow\AppData\Local\Temp\Rar$DR00.987\Dentes_01_02_03_rec06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13" y="998453"/>
            <a:ext cx="2790587" cy="2790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Computação Gráfica  </a:t>
            </a:r>
            <a:r>
              <a:rPr lang="pt-BR" sz="3200" dirty="0" smtClean="0"/>
              <a:t>Trabalho </a:t>
            </a:r>
            <a:r>
              <a:rPr lang="pt-BR" sz="3200" dirty="0"/>
              <a:t>Prático </a:t>
            </a:r>
            <a:r>
              <a:rPr lang="pt-BR" sz="3200" dirty="0" smtClean="0"/>
              <a:t>II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920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132</TotalTime>
  <Words>201</Words>
  <Application>Microsoft Office PowerPoint</Application>
  <PresentationFormat>Apresentação na tela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Perspectiva</vt:lpstr>
      <vt:lpstr>Computação Gráfica  Trabalho Prático II</vt:lpstr>
      <vt:lpstr>Segmentação de Imagens por Texturas</vt:lpstr>
      <vt:lpstr>Segmentação de Imagens por Texturas</vt:lpstr>
      <vt:lpstr>Segmentação de Imagens por Texturas</vt:lpstr>
      <vt:lpstr>Computação Gráfica  Trabalho Prático II</vt:lpstr>
    </vt:vector>
  </TitlesOfParts>
  <Company>Sitches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 Trabalho Prático II - 2014/I</dc:title>
  <dc:creator>Augusto Weiand</dc:creator>
  <cp:lastModifiedBy>Augusto Weiand</cp:lastModifiedBy>
  <cp:revision>9</cp:revision>
  <dcterms:created xsi:type="dcterms:W3CDTF">2014-07-02T01:00:17Z</dcterms:created>
  <dcterms:modified xsi:type="dcterms:W3CDTF">2014-07-07T03:37:29Z</dcterms:modified>
</cp:coreProperties>
</file>