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D71DB20-56CB-4A96-B64B-B0524013C0DC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Márcio </a:t>
            </a:r>
            <a:r>
              <a:rPr lang="pt-BR" dirty="0" err="1"/>
              <a:t>Sarroglia</a:t>
            </a:r>
            <a:r>
              <a:rPr lang="pt-BR" dirty="0"/>
              <a:t> </a:t>
            </a:r>
            <a:r>
              <a:rPr lang="pt-BR" dirty="0" smtClean="0"/>
              <a:t>Pinho / </a:t>
            </a:r>
            <a:r>
              <a:rPr lang="pt-BR" dirty="0"/>
              <a:t>2014/I</a:t>
            </a:r>
            <a:endParaRPr lang="pt-BR" dirty="0" smtClean="0"/>
          </a:p>
          <a:p>
            <a:r>
              <a:rPr lang="pt-BR" dirty="0" smtClean="0"/>
              <a:t>Augusto Weiand – 14190491-2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4343" y="0"/>
            <a:ext cx="1224876" cy="1052736"/>
            <a:chOff x="54343" y="0"/>
            <a:chExt cx="1224876" cy="105273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3" y="0"/>
              <a:ext cx="725834" cy="1052736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7" y="270956"/>
              <a:ext cx="499042" cy="576064"/>
            </a:xfrm>
            <a:prstGeom prst="rect">
              <a:avLst/>
            </a:prstGeom>
          </p:spPr>
        </p:pic>
      </p:grpSp>
      <p:pic>
        <p:nvPicPr>
          <p:cNvPr id="1026" name="Picture 2" descr="C:\Users\gutow\Documents\CG\SegmentaDente\Parte1\dataGROUND\Dentes_01_02_03_rec06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02" y="422389"/>
            <a:ext cx="2790590" cy="279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tow\AppData\Local\Temp\Rar$DR00.987\Dentes_01_02_03_rec06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13" y="998453"/>
            <a:ext cx="2790587" cy="279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Computação Gráfica  </a:t>
            </a:r>
            <a:r>
              <a:rPr lang="pt-BR" sz="3200" dirty="0" smtClean="0"/>
              <a:t>Trabalho </a:t>
            </a:r>
            <a:r>
              <a:rPr lang="pt-BR" sz="3200" dirty="0"/>
              <a:t>Prático </a:t>
            </a:r>
            <a:r>
              <a:rPr lang="pt-BR" sz="3200" dirty="0" smtClean="0"/>
              <a:t>II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1272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Segmentação de Imagens por Texturas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4343" y="0"/>
            <a:ext cx="1224876" cy="1052736"/>
            <a:chOff x="54343" y="0"/>
            <a:chExt cx="1224876" cy="1052736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3" y="0"/>
              <a:ext cx="725834" cy="1052736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7" y="270956"/>
              <a:ext cx="499042" cy="5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672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Márcio </a:t>
            </a:r>
            <a:r>
              <a:rPr lang="pt-BR" dirty="0" err="1"/>
              <a:t>Sarroglia</a:t>
            </a:r>
            <a:r>
              <a:rPr lang="pt-BR" dirty="0"/>
              <a:t> </a:t>
            </a:r>
            <a:r>
              <a:rPr lang="pt-BR" dirty="0" smtClean="0"/>
              <a:t>Pinho / </a:t>
            </a:r>
            <a:r>
              <a:rPr lang="pt-BR" dirty="0"/>
              <a:t>2014/I</a:t>
            </a:r>
            <a:endParaRPr lang="pt-BR" dirty="0" smtClean="0"/>
          </a:p>
          <a:p>
            <a:r>
              <a:rPr lang="pt-BR" dirty="0" smtClean="0"/>
              <a:t>Augusto Weiand – 14190491-2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4343" y="0"/>
            <a:ext cx="1224876" cy="1052736"/>
            <a:chOff x="54343" y="0"/>
            <a:chExt cx="1224876" cy="105273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3" y="0"/>
              <a:ext cx="725834" cy="1052736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7" y="270956"/>
              <a:ext cx="499042" cy="576064"/>
            </a:xfrm>
            <a:prstGeom prst="rect">
              <a:avLst/>
            </a:prstGeom>
          </p:spPr>
        </p:pic>
      </p:grpSp>
      <p:pic>
        <p:nvPicPr>
          <p:cNvPr id="1026" name="Picture 2" descr="C:\Users\gutow\Documents\CG\SegmentaDente\Parte1\dataGROUND\Dentes_01_02_03_rec06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02" y="422389"/>
            <a:ext cx="2790590" cy="279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tow\AppData\Local\Temp\Rar$DR00.987\Dentes_01_02_03_rec06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13" y="998453"/>
            <a:ext cx="2790587" cy="279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Computação Gráfica  </a:t>
            </a:r>
            <a:r>
              <a:rPr lang="pt-BR" sz="3200" dirty="0" smtClean="0"/>
              <a:t>Trabalho </a:t>
            </a:r>
            <a:r>
              <a:rPr lang="pt-BR" sz="3200" dirty="0"/>
              <a:t>Prático </a:t>
            </a:r>
            <a:r>
              <a:rPr lang="pt-BR" sz="3200" dirty="0" smtClean="0"/>
              <a:t>II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9200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</TotalTime>
  <Words>37</Words>
  <Application>Microsoft Office PowerPoint</Application>
  <PresentationFormat>Apresentação na tela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Perspectiva</vt:lpstr>
      <vt:lpstr>Computação Gráfica  Trabalho Prático II</vt:lpstr>
      <vt:lpstr>Segmentação de Imagens por Texturas</vt:lpstr>
      <vt:lpstr>Computação Gráfica  Trabalho Prático II</vt:lpstr>
    </vt:vector>
  </TitlesOfParts>
  <Company>Sitches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Gráfica Trabalho Prático II - 2014/I</dc:title>
  <dc:creator>Augusto Weiand</dc:creator>
  <cp:lastModifiedBy>Augusto Weiand</cp:lastModifiedBy>
  <cp:revision>3</cp:revision>
  <dcterms:created xsi:type="dcterms:W3CDTF">2014-07-02T01:00:17Z</dcterms:created>
  <dcterms:modified xsi:type="dcterms:W3CDTF">2014-07-02T01:34:31Z</dcterms:modified>
</cp:coreProperties>
</file>