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13/10/2014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Realidade Virtual</a:t>
            </a:r>
            <a:br>
              <a:rPr lang="pt-BR" dirty="0" smtClean="0"/>
            </a:br>
            <a:r>
              <a:rPr lang="pt-BR" sz="4000" dirty="0" err="1" smtClean="0"/>
              <a:t>SuperMarketRV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/>
              <a:t>Profº</a:t>
            </a:r>
            <a:r>
              <a:rPr lang="pt-BR" dirty="0" smtClean="0"/>
              <a:t> Marcio Pinho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Augusto Weiand</a:t>
            </a:r>
          </a:p>
          <a:p>
            <a:r>
              <a:rPr lang="pt-BR" dirty="0" smtClean="0"/>
              <a:t>guto.weiand@gmail.com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85905"/>
            <a:ext cx="702433" cy="81084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461" y="188640"/>
            <a:ext cx="893657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134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a Dura">
  <a:themeElements>
    <a:clrScheme name="Capa Dur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41</TotalTime>
  <Words>8</Words>
  <Application>Microsoft Office PowerPoint</Application>
  <PresentationFormat>Apresentação na tela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Capa Dura</vt:lpstr>
      <vt:lpstr>Realidade Virtual SuperMarketRV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Realidade Virtual PUC/RS</dc:title>
  <dc:creator>Augusto Weiand</dc:creator>
  <cp:lastModifiedBy>Augusto Weiand</cp:lastModifiedBy>
  <cp:revision>4</cp:revision>
  <dcterms:created xsi:type="dcterms:W3CDTF">2014-10-13T21:21:18Z</dcterms:created>
  <dcterms:modified xsi:type="dcterms:W3CDTF">2014-10-13T22:07:19Z</dcterms:modified>
</cp:coreProperties>
</file>