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eurovr.org/neurovr2/" TargetMode="External"/><Relationship Id="rId3" Type="http://schemas.openxmlformats.org/officeDocument/2006/relationships/hyperlink" Target="http://www.3ds.com/products-services/3dvia/3dvia-studio/welcome/" TargetMode="External"/><Relationship Id="rId7" Type="http://schemas.openxmlformats.org/officeDocument/2006/relationships/hyperlink" Target="http://www.cortona3d.com/" TargetMode="External"/><Relationship Id="rId2" Type="http://schemas.openxmlformats.org/officeDocument/2006/relationships/hyperlink" Target="http://www.eonreality.com/softwa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x3dom.org/" TargetMode="External"/><Relationship Id="rId5" Type="http://schemas.openxmlformats.org/officeDocument/2006/relationships/hyperlink" Target="http://lumion3d.com/" TargetMode="External"/><Relationship Id="rId10" Type="http://schemas.openxmlformats.org/officeDocument/2006/relationships/hyperlink" Target="http://unity3d.com/" TargetMode="External"/><Relationship Id="rId4" Type="http://schemas.openxmlformats.org/officeDocument/2006/relationships/hyperlink" Target="http://www.worldviz.com/" TargetMode="External"/><Relationship Id="rId9" Type="http://schemas.openxmlformats.org/officeDocument/2006/relationships/hyperlink" Target="http://openwonderland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weian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Realidade Virtual</a:t>
            </a:r>
            <a:br>
              <a:rPr lang="pt-BR" dirty="0" smtClean="0"/>
            </a:br>
            <a:r>
              <a:rPr lang="pt-BR" sz="4000" dirty="0" err="1" smtClean="0"/>
              <a:t>SuperMarketRV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Profº</a:t>
            </a:r>
            <a:r>
              <a:rPr lang="pt-BR" dirty="0" smtClean="0"/>
              <a:t> Marcio Pinho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Augusto Weiand</a:t>
            </a:r>
          </a:p>
          <a:p>
            <a:r>
              <a:rPr lang="pt-BR" dirty="0" smtClean="0"/>
              <a:t>guto.weiand@gmail.com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5905"/>
            <a:ext cx="702433" cy="8108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461" y="188640"/>
            <a:ext cx="89365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Desenvolvimento de um Ambiente Virtual 3D que contemple os seguintes aspectos:</a:t>
            </a:r>
          </a:p>
          <a:p>
            <a:pPr lvl="1" algn="just"/>
            <a:r>
              <a:rPr lang="pt-BR" dirty="0" smtClean="0"/>
              <a:t>Navegação em 1ª Pessoa;</a:t>
            </a:r>
          </a:p>
          <a:p>
            <a:pPr lvl="1" algn="just"/>
            <a:r>
              <a:rPr lang="pt-BR" dirty="0" smtClean="0"/>
              <a:t>Controle de Colisão</a:t>
            </a:r>
            <a:r>
              <a:rPr lang="pt-BR" dirty="0" smtClean="0"/>
              <a:t>;</a:t>
            </a:r>
          </a:p>
          <a:p>
            <a:pPr lvl="1" algn="just"/>
            <a:r>
              <a:rPr lang="pt-BR" dirty="0" smtClean="0"/>
              <a:t>Pegar um Objeto;</a:t>
            </a:r>
          </a:p>
          <a:p>
            <a:pPr lvl="2" algn="just"/>
            <a:r>
              <a:rPr lang="pt-BR" dirty="0" smtClean="0"/>
              <a:t>Leva-lo a outro ponto do cenário;</a:t>
            </a:r>
          </a:p>
          <a:p>
            <a:pPr lvl="2" algn="just"/>
            <a:r>
              <a:rPr lang="pt-BR" dirty="0" smtClean="0"/>
              <a:t>Girar</a:t>
            </a:r>
            <a:r>
              <a:rPr lang="pt-BR" dirty="0"/>
              <a:t> </a:t>
            </a:r>
            <a:r>
              <a:rPr lang="pt-BR" dirty="0" smtClean="0"/>
              <a:t>e Escalar o Objeto;</a:t>
            </a:r>
          </a:p>
          <a:p>
            <a:pPr lvl="2" algn="just"/>
            <a:r>
              <a:rPr lang="pt-BR" dirty="0" smtClean="0"/>
              <a:t>Possibilitar larga-lo em outro lugar;</a:t>
            </a:r>
          </a:p>
          <a:p>
            <a:pPr lvl="2" algn="just"/>
            <a:r>
              <a:rPr lang="pt-BR" dirty="0" smtClean="0"/>
              <a:t>Obter algum atributo dele.</a:t>
            </a:r>
          </a:p>
          <a:p>
            <a:pPr lvl="2" algn="just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1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t-IT" dirty="0" smtClean="0"/>
              <a:t>EON </a:t>
            </a:r>
            <a:r>
              <a:rPr lang="it-IT" dirty="0"/>
              <a:t>Reality - </a:t>
            </a:r>
            <a:r>
              <a:rPr lang="it-IT" dirty="0">
                <a:hlinkClick r:id="rId2"/>
              </a:rPr>
              <a:t>http://www.eonreality.com/software</a:t>
            </a:r>
            <a:r>
              <a:rPr lang="it-IT" dirty="0" smtClean="0">
                <a:hlinkClick r:id="rId2"/>
              </a:rPr>
              <a:t>/</a:t>
            </a:r>
            <a:r>
              <a:rPr lang="it-IT" dirty="0" smtClean="0"/>
              <a:t> </a:t>
            </a:r>
            <a:endParaRPr lang="it-IT" dirty="0"/>
          </a:p>
          <a:p>
            <a:pPr algn="just"/>
            <a:r>
              <a:rPr lang="it-IT" dirty="0"/>
              <a:t>3DVIA Studio Pro - </a:t>
            </a:r>
            <a:r>
              <a:rPr lang="it-IT" dirty="0">
                <a:hlinkClick r:id="rId3"/>
              </a:rPr>
              <a:t>http://www.3ds.com/products-services/3dvia/3dvia-studio/welcome</a:t>
            </a:r>
            <a:r>
              <a:rPr lang="it-IT" dirty="0" smtClean="0">
                <a:hlinkClick r:id="rId3"/>
              </a:rPr>
              <a:t>/</a:t>
            </a:r>
            <a:r>
              <a:rPr lang="it-IT" dirty="0" smtClean="0"/>
              <a:t> </a:t>
            </a:r>
            <a:endParaRPr lang="it-IT" dirty="0"/>
          </a:p>
          <a:p>
            <a:pPr algn="just"/>
            <a:r>
              <a:rPr lang="it-IT" dirty="0"/>
              <a:t>WorldViz - </a:t>
            </a:r>
            <a:r>
              <a:rPr lang="it-IT" dirty="0">
                <a:hlinkClick r:id="rId4"/>
              </a:rPr>
              <a:t>http://www.worldviz.com</a:t>
            </a:r>
            <a:r>
              <a:rPr lang="it-IT" dirty="0" smtClean="0">
                <a:hlinkClick r:id="rId4"/>
              </a:rPr>
              <a:t>/</a:t>
            </a:r>
            <a:r>
              <a:rPr lang="it-IT" dirty="0" smtClean="0"/>
              <a:t> </a:t>
            </a:r>
            <a:endParaRPr lang="it-IT" dirty="0"/>
          </a:p>
          <a:p>
            <a:pPr algn="just"/>
            <a:r>
              <a:rPr lang="it-IT" dirty="0"/>
              <a:t>Lumion3D - </a:t>
            </a:r>
            <a:r>
              <a:rPr lang="it-IT" dirty="0">
                <a:hlinkClick r:id="rId5"/>
              </a:rPr>
              <a:t>http://lumion3d.com</a:t>
            </a:r>
            <a:r>
              <a:rPr lang="it-IT" dirty="0" smtClean="0">
                <a:hlinkClick r:id="rId5"/>
              </a:rPr>
              <a:t>/</a:t>
            </a:r>
            <a:r>
              <a:rPr lang="it-IT" dirty="0" smtClean="0"/>
              <a:t> </a:t>
            </a:r>
            <a:endParaRPr lang="it-IT" dirty="0"/>
          </a:p>
          <a:p>
            <a:pPr algn="just"/>
            <a:r>
              <a:rPr lang="it-IT" dirty="0"/>
              <a:t>X3DOM -  </a:t>
            </a:r>
            <a:r>
              <a:rPr lang="it-IT" dirty="0">
                <a:hlinkClick r:id="rId6"/>
              </a:rPr>
              <a:t>http://www.x3dom.org</a:t>
            </a:r>
            <a:r>
              <a:rPr lang="it-IT" dirty="0" smtClean="0">
                <a:hlinkClick r:id="rId6"/>
              </a:rPr>
              <a:t>/</a:t>
            </a:r>
            <a:r>
              <a:rPr lang="it-IT" dirty="0" smtClean="0"/>
              <a:t> </a:t>
            </a:r>
            <a:endParaRPr lang="it-IT" dirty="0"/>
          </a:p>
          <a:p>
            <a:pPr algn="just"/>
            <a:r>
              <a:rPr lang="it-IT" dirty="0"/>
              <a:t>Cortona3D - </a:t>
            </a:r>
            <a:r>
              <a:rPr lang="it-IT" dirty="0">
                <a:hlinkClick r:id="rId7"/>
              </a:rPr>
              <a:t>http://www.cortona3d.com</a:t>
            </a:r>
            <a:r>
              <a:rPr lang="it-IT" dirty="0" smtClean="0">
                <a:hlinkClick r:id="rId7"/>
              </a:rPr>
              <a:t>/</a:t>
            </a:r>
            <a:r>
              <a:rPr lang="it-IT" dirty="0" smtClean="0"/>
              <a:t> </a:t>
            </a:r>
            <a:endParaRPr lang="it-IT" dirty="0"/>
          </a:p>
          <a:p>
            <a:pPr algn="just"/>
            <a:r>
              <a:rPr lang="it-IT" dirty="0"/>
              <a:t>NeuroVR - </a:t>
            </a:r>
            <a:r>
              <a:rPr lang="it-IT" dirty="0">
                <a:hlinkClick r:id="rId8"/>
              </a:rPr>
              <a:t>http://www.neurovr.org/neurovr2</a:t>
            </a:r>
            <a:r>
              <a:rPr lang="it-IT" dirty="0" smtClean="0">
                <a:hlinkClick r:id="rId8"/>
              </a:rPr>
              <a:t>/</a:t>
            </a:r>
            <a:r>
              <a:rPr lang="it-IT" dirty="0" smtClean="0"/>
              <a:t> </a:t>
            </a:r>
            <a:endParaRPr lang="it-IT" dirty="0"/>
          </a:p>
          <a:p>
            <a:pPr algn="just"/>
            <a:r>
              <a:rPr lang="it-IT" dirty="0"/>
              <a:t>OpenWonderLand - </a:t>
            </a:r>
            <a:r>
              <a:rPr lang="it-IT" dirty="0">
                <a:hlinkClick r:id="rId9"/>
              </a:rPr>
              <a:t>http://</a:t>
            </a:r>
            <a:r>
              <a:rPr lang="it-IT" dirty="0" smtClean="0">
                <a:hlinkClick r:id="rId9"/>
              </a:rPr>
              <a:t>openwonderland.org/</a:t>
            </a:r>
            <a:r>
              <a:rPr lang="it-IT" dirty="0" smtClean="0"/>
              <a:t> </a:t>
            </a:r>
            <a:endParaRPr lang="it-IT" dirty="0"/>
          </a:p>
          <a:p>
            <a:pPr algn="just"/>
            <a:r>
              <a:rPr lang="it-IT" b="1" dirty="0"/>
              <a:t>Unity 3D - </a:t>
            </a:r>
            <a:r>
              <a:rPr lang="it-IT" b="1" dirty="0">
                <a:hlinkClick r:id="rId10"/>
              </a:rPr>
              <a:t>http://unity3d.com</a:t>
            </a:r>
            <a:r>
              <a:rPr lang="it-IT" b="1" dirty="0" smtClean="0">
                <a:hlinkClick r:id="rId10"/>
              </a:rPr>
              <a:t>/</a:t>
            </a:r>
            <a:r>
              <a:rPr lang="it-IT" b="1" dirty="0" smtClean="0"/>
              <a:t> </a:t>
            </a: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Disponíveis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3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Unity</a:t>
            </a:r>
            <a:r>
              <a:rPr lang="pt-BR" dirty="0" smtClean="0"/>
              <a:t> 3D é um motor de jogo 3D proprietário e IDE criado pela </a:t>
            </a:r>
            <a:r>
              <a:rPr lang="pt-BR" dirty="0" err="1" smtClean="0"/>
              <a:t>Unity</a:t>
            </a:r>
            <a:r>
              <a:rPr lang="pt-BR" dirty="0" smtClean="0"/>
              <a:t> Technologies.</a:t>
            </a:r>
          </a:p>
          <a:p>
            <a:r>
              <a:rPr lang="pt-BR" dirty="0" smtClean="0"/>
              <a:t>Características:</a:t>
            </a:r>
            <a:endParaRPr lang="pt-BR" dirty="0"/>
          </a:p>
          <a:p>
            <a:pPr lvl="1"/>
            <a:r>
              <a:rPr lang="pt-BR" dirty="0" smtClean="0"/>
              <a:t>Suporte </a:t>
            </a:r>
            <a:r>
              <a:rPr lang="pt-BR" dirty="0"/>
              <a:t>para o uso de </a:t>
            </a:r>
            <a:r>
              <a:rPr lang="pt-BR" dirty="0" err="1"/>
              <a:t>shaders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Programação </a:t>
            </a:r>
            <a:r>
              <a:rPr lang="pt-BR" dirty="0"/>
              <a:t>em </a:t>
            </a:r>
            <a:r>
              <a:rPr lang="pt-BR" dirty="0" err="1"/>
              <a:t>Boo</a:t>
            </a:r>
            <a:r>
              <a:rPr lang="pt-BR" dirty="0"/>
              <a:t>, C♯ ou </a:t>
            </a:r>
            <a:r>
              <a:rPr lang="pt-BR" dirty="0" err="1"/>
              <a:t>JavaScript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Suporte </a:t>
            </a:r>
            <a:r>
              <a:rPr lang="pt-BR" dirty="0"/>
              <a:t>ao </a:t>
            </a:r>
            <a:r>
              <a:rPr lang="pt-BR" dirty="0" err="1"/>
              <a:t>PhysX</a:t>
            </a:r>
            <a:r>
              <a:rPr lang="pt-BR" dirty="0"/>
              <a:t>, incluindo detector de </a:t>
            </a:r>
            <a:r>
              <a:rPr lang="pt-BR" dirty="0" smtClean="0"/>
              <a:t>colisão;</a:t>
            </a:r>
            <a:endParaRPr lang="pt-BR" dirty="0"/>
          </a:p>
          <a:p>
            <a:pPr lvl="1"/>
            <a:r>
              <a:rPr lang="pt-BR" dirty="0" smtClean="0"/>
              <a:t>Compatibilidade </a:t>
            </a:r>
            <a:r>
              <a:rPr lang="pt-BR" dirty="0"/>
              <a:t>com os </a:t>
            </a:r>
            <a:r>
              <a:rPr lang="pt-BR" dirty="0" smtClean="0"/>
              <a:t>navegadores, via </a:t>
            </a:r>
            <a:r>
              <a:rPr lang="pt-BR" dirty="0"/>
              <a:t>o </a:t>
            </a:r>
            <a:r>
              <a:rPr lang="pt-BR" dirty="0" err="1"/>
              <a:t>plugin</a:t>
            </a:r>
            <a:r>
              <a:rPr lang="pt-BR" dirty="0"/>
              <a:t> </a:t>
            </a:r>
            <a:r>
              <a:rPr lang="pt-BR" dirty="0" err="1"/>
              <a:t>Unity</a:t>
            </a:r>
            <a:r>
              <a:rPr lang="pt-BR" dirty="0"/>
              <a:t> Web </a:t>
            </a:r>
            <a:r>
              <a:rPr lang="pt-BR" dirty="0" smtClean="0"/>
              <a:t>Player;</a:t>
            </a:r>
            <a:endParaRPr lang="pt-BR" dirty="0"/>
          </a:p>
          <a:p>
            <a:pPr lvl="1"/>
            <a:r>
              <a:rPr lang="pt-BR" dirty="0" smtClean="0"/>
              <a:t>Compatibilidade </a:t>
            </a:r>
            <a:r>
              <a:rPr lang="pt-BR" dirty="0"/>
              <a:t>com </a:t>
            </a:r>
            <a:r>
              <a:rPr lang="pt-BR" dirty="0" err="1"/>
              <a:t>Blender</a:t>
            </a:r>
            <a:r>
              <a:rPr lang="pt-BR" dirty="0"/>
              <a:t>, 3ds Max, </a:t>
            </a:r>
            <a:r>
              <a:rPr lang="pt-BR" dirty="0" smtClean="0"/>
              <a:t>e outros.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 descr="http://www.ozone3d.net/public/jegx/201102/unity3d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3170"/>
            <a:ext cx="3888432" cy="1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err="1" smtClean="0"/>
              <a:t>SuperMarketRV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600" dirty="0" err="1" smtClean="0"/>
              <a:t>Wireframe</a:t>
            </a:r>
            <a:r>
              <a:rPr lang="pt-BR" sz="3600" dirty="0" smtClean="0"/>
              <a:t> do Jogo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496943" cy="407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5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Em Jogo:</a:t>
            </a:r>
            <a:r>
              <a:rPr lang="pt-BR" dirty="0"/>
              <a:t/>
            </a:r>
            <a:br>
              <a:rPr lang="pt-BR" dirty="0"/>
            </a:br>
            <a:r>
              <a:rPr lang="pt-BR" sz="3600" dirty="0" smtClean="0"/>
              <a:t>Início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8" y="2708920"/>
            <a:ext cx="8537824" cy="38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5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Alterando Tamanho e Rotação. Recuperando Informações do Objeto</a:t>
            </a:r>
            <a:endParaRPr lang="pt-BR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9172"/>
            <a:ext cx="8611454" cy="395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9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Depositando Objeto em outro Local</a:t>
            </a:r>
            <a:endParaRPr lang="pt-BR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686308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5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Realidade Virtual</a:t>
            </a:r>
            <a:br>
              <a:rPr lang="pt-BR" dirty="0" smtClean="0"/>
            </a:br>
            <a:r>
              <a:rPr lang="pt-BR" sz="4000" dirty="0" err="1" smtClean="0"/>
              <a:t>SuperMarketRV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2253426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 smtClean="0"/>
              <a:t>Profº</a:t>
            </a:r>
            <a:r>
              <a:rPr lang="pt-BR" dirty="0" smtClean="0"/>
              <a:t> Marcio Pinho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Augusto Weiand</a:t>
            </a:r>
          </a:p>
          <a:p>
            <a:r>
              <a:rPr lang="pt-BR" dirty="0" smtClean="0"/>
              <a:t>guto.weiand@gmail.com</a:t>
            </a:r>
          </a:p>
          <a:p>
            <a:r>
              <a:rPr lang="pt-BR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pt-BR" dirty="0" smtClean="0">
                <a:solidFill>
                  <a:srgbClr val="0070C0"/>
                </a:solidFill>
                <a:hlinkClick r:id="rId2"/>
              </a:rPr>
              <a:t>github.com/aweiand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5905"/>
            <a:ext cx="702433" cy="8108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461" y="188640"/>
            <a:ext cx="89365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84</TotalTime>
  <Words>213</Words>
  <Application>Microsoft Office PowerPoint</Application>
  <PresentationFormat>Apresentação na tela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Capa Dura</vt:lpstr>
      <vt:lpstr>Realidade Virtual SuperMarketRV</vt:lpstr>
      <vt:lpstr>Trabalho I</vt:lpstr>
      <vt:lpstr>Ferramentas Disponíveis</vt:lpstr>
      <vt:lpstr>Apresentação do PowerPoint</vt:lpstr>
      <vt:lpstr>SuperMarketRV Wireframe do Jogo</vt:lpstr>
      <vt:lpstr>Em Jogo: Início</vt:lpstr>
      <vt:lpstr>Alterando Tamanho e Rotação. Recuperando Informações do Objeto</vt:lpstr>
      <vt:lpstr>Depositando Objeto em outro Local</vt:lpstr>
      <vt:lpstr>Realidade Virtual SuperMarketRV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Realidade Virtual PUC/RS</dc:title>
  <dc:creator>Augusto Weiand</dc:creator>
  <cp:lastModifiedBy>Augusto Weiand</cp:lastModifiedBy>
  <cp:revision>15</cp:revision>
  <dcterms:created xsi:type="dcterms:W3CDTF">2014-10-13T21:21:18Z</dcterms:created>
  <dcterms:modified xsi:type="dcterms:W3CDTF">2014-10-14T00:42:38Z</dcterms:modified>
</cp:coreProperties>
</file>