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F228782-473C-4912-AC69-F5A186A423E3}" type="datetimeFigureOut">
              <a:rPr lang="pt-BR" smtClean="0"/>
              <a:t>04/05/2014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898AC80-0B92-4D0D-BD4C-0968481CDB9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PUC/RS</a:t>
            </a:r>
            <a:br>
              <a:rPr lang="pt-BR" dirty="0" smtClean="0"/>
            </a:br>
            <a:r>
              <a:rPr lang="pt-BR" dirty="0" smtClean="0"/>
              <a:t>Computação Gráfica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Augusto </a:t>
            </a:r>
            <a:r>
              <a:rPr lang="pt-BR" dirty="0" err="1" smtClean="0"/>
              <a:t>Weiand</a:t>
            </a:r>
            <a:endParaRPr lang="pt-BR" dirty="0" smtClean="0"/>
          </a:p>
          <a:p>
            <a:r>
              <a:rPr lang="pt-BR" dirty="0" smtClean="0"/>
              <a:t>&lt;augusto.weiand@acad.pucrs.br&gt;</a:t>
            </a:r>
          </a:p>
          <a:p>
            <a:r>
              <a:rPr lang="pt-BR" dirty="0" smtClean="0"/>
              <a:t>2014/1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05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Tabela de Comparação de Tempo de </a:t>
            </a:r>
            <a:r>
              <a:rPr lang="pt-BR" dirty="0" err="1" smtClean="0"/>
              <a:t>Renderização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18231"/>
              </p:ext>
            </p:extLst>
          </p:nvPr>
        </p:nvGraphicFramePr>
        <p:xfrm>
          <a:off x="1494043" y="2886824"/>
          <a:ext cx="61960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/>
                <a:gridCol w="2065338"/>
                <a:gridCol w="206533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 Otimização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Sem </a:t>
                      </a:r>
                      <a:r>
                        <a:rPr lang="pt-BR" dirty="0" err="1" smtClean="0"/>
                        <a:t>Otimizãção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Média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Mínima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 </a:t>
                      </a:r>
                      <a:r>
                        <a:rPr lang="pt-BR" dirty="0" err="1" smtClean="0"/>
                        <a:t>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0.47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ms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Média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 </a:t>
                      </a:r>
                      <a:r>
                        <a:rPr lang="pt-BR" dirty="0" err="1" smtClean="0"/>
                        <a:t>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0.49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ms</a:t>
                      </a:r>
                      <a:endParaRPr lang="pt-BR" dirty="0"/>
                    </a:p>
                  </a:txBody>
                  <a:tcPr/>
                </a:tc>
              </a:tr>
              <a:tr h="125159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/>
                        <a:t>Média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0.07 </a:t>
                      </a:r>
                      <a:r>
                        <a:rPr lang="pt-BR" b="1" dirty="0" err="1" smtClean="0"/>
                        <a:t>ms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0.48</a:t>
                      </a:r>
                      <a:r>
                        <a:rPr lang="pt-BR" b="1" dirty="0" smtClean="0"/>
                        <a:t> </a:t>
                      </a:r>
                      <a:r>
                        <a:rPr lang="pt-BR" b="1" dirty="0" err="1" smtClean="0"/>
                        <a:t>ms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0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PUC/RS</a:t>
            </a:r>
            <a:br>
              <a:rPr lang="pt-BR" dirty="0" smtClean="0"/>
            </a:br>
            <a:r>
              <a:rPr lang="pt-BR" dirty="0" smtClean="0"/>
              <a:t>Computação Gráfica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Augusto </a:t>
            </a:r>
            <a:r>
              <a:rPr lang="pt-BR" dirty="0" err="1" smtClean="0"/>
              <a:t>Weiand</a:t>
            </a:r>
            <a:endParaRPr lang="pt-BR" dirty="0" smtClean="0"/>
          </a:p>
          <a:p>
            <a:r>
              <a:rPr lang="pt-BR" dirty="0" smtClean="0"/>
              <a:t>augusto.weiand@acad.pucrs.br</a:t>
            </a:r>
          </a:p>
          <a:p>
            <a:r>
              <a:rPr lang="pt-BR" dirty="0" smtClean="0"/>
              <a:t>Fontes: https://www.github.com/aweiand </a:t>
            </a:r>
            <a:endParaRPr lang="pt-BR" dirty="0"/>
          </a:p>
          <a:p>
            <a:r>
              <a:rPr lang="pt-BR" dirty="0" smtClean="0"/>
              <a:t>2014/1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40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Desenvolvimento de um visualizador </a:t>
            </a:r>
            <a:r>
              <a:rPr lang="pt-BR" dirty="0"/>
              <a:t>de Terrenos 3D com </a:t>
            </a:r>
            <a:r>
              <a:rPr lang="pt-BR" dirty="0" smtClean="0"/>
              <a:t>a aplicação de dois algoritmos </a:t>
            </a:r>
            <a:r>
              <a:rPr lang="pt-BR" dirty="0"/>
              <a:t>de </a:t>
            </a:r>
            <a:r>
              <a:rPr lang="pt-BR" dirty="0" smtClean="0"/>
              <a:t>otimização, sendo um deles </a:t>
            </a:r>
            <a:r>
              <a:rPr lang="pt-BR" dirty="0" err="1" smtClean="0"/>
              <a:t>Frustum</a:t>
            </a:r>
            <a:r>
              <a:rPr lang="pt-BR" dirty="0" smtClean="0"/>
              <a:t> </a:t>
            </a:r>
            <a:r>
              <a:rPr lang="pt-BR" dirty="0" err="1" smtClean="0"/>
              <a:t>Culling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 projeto foi desenvolvido em C++ com a biblioteca </a:t>
            </a:r>
            <a:r>
              <a:rPr lang="pt-BR" dirty="0" err="1" smtClean="0"/>
              <a:t>OpenGL</a:t>
            </a:r>
            <a:r>
              <a:rPr lang="pt-BR" dirty="0" smtClean="0"/>
              <a:t>/GLUT/SOIL.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1" dirty="0" smtClean="0"/>
              <a:t>Teclas </a:t>
            </a:r>
            <a:r>
              <a:rPr lang="pt-BR" b="1" dirty="0"/>
              <a:t>Normais</a:t>
            </a:r>
            <a:r>
              <a:rPr lang="pt-BR" b="1" dirty="0" smtClean="0"/>
              <a:t>:</a:t>
            </a:r>
          </a:p>
          <a:p>
            <a:pPr lvl="1" algn="just"/>
            <a:r>
              <a:rPr lang="pt-BR" b="1" dirty="0" smtClean="0"/>
              <a:t>o</a:t>
            </a:r>
            <a:r>
              <a:rPr lang="pt-BR" dirty="0" smtClean="0"/>
              <a:t> </a:t>
            </a:r>
            <a:r>
              <a:rPr lang="pt-BR" dirty="0"/>
              <a:t>: Liga/Desliga Algoritmo de </a:t>
            </a:r>
            <a:r>
              <a:rPr lang="pt-BR" dirty="0" err="1"/>
              <a:t>Frustum</a:t>
            </a:r>
            <a:r>
              <a:rPr lang="pt-BR" dirty="0"/>
              <a:t> </a:t>
            </a:r>
            <a:r>
              <a:rPr lang="pt-BR" dirty="0" err="1" smtClean="0"/>
              <a:t>Culling</a:t>
            </a:r>
            <a:r>
              <a:rPr lang="pt-BR" dirty="0" smtClean="0"/>
              <a:t> e de Corte de Visão;</a:t>
            </a:r>
          </a:p>
          <a:p>
            <a:pPr lvl="1" algn="just"/>
            <a:r>
              <a:rPr lang="pt-BR" b="1" dirty="0" smtClean="0"/>
              <a:t>w</a:t>
            </a:r>
            <a:r>
              <a:rPr lang="pt-BR" dirty="0" smtClean="0"/>
              <a:t> </a:t>
            </a:r>
            <a:r>
              <a:rPr lang="pt-BR" dirty="0"/>
              <a:t>: Move a </a:t>
            </a:r>
            <a:r>
              <a:rPr lang="pt-BR" dirty="0" smtClean="0"/>
              <a:t>câmera </a:t>
            </a:r>
            <a:r>
              <a:rPr lang="pt-BR" dirty="0"/>
              <a:t>para </a:t>
            </a:r>
            <a:r>
              <a:rPr lang="pt-BR" dirty="0" smtClean="0"/>
              <a:t>frente;</a:t>
            </a:r>
            <a:endParaRPr lang="pt-BR" dirty="0"/>
          </a:p>
          <a:p>
            <a:pPr lvl="1" algn="just"/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: Move a </a:t>
            </a:r>
            <a:r>
              <a:rPr lang="pt-BR" dirty="0" smtClean="0"/>
              <a:t>c</a:t>
            </a:r>
            <a:r>
              <a:rPr lang="pt-BR" dirty="0"/>
              <a:t>â</a:t>
            </a:r>
            <a:r>
              <a:rPr lang="pt-BR" dirty="0" smtClean="0"/>
              <a:t>mera </a:t>
            </a:r>
            <a:r>
              <a:rPr lang="pt-BR" dirty="0"/>
              <a:t>para a </a:t>
            </a:r>
            <a:r>
              <a:rPr lang="pt-BR" dirty="0" smtClean="0"/>
              <a:t>esquerda;</a:t>
            </a:r>
            <a:endParaRPr lang="pt-BR" dirty="0"/>
          </a:p>
          <a:p>
            <a:pPr lvl="1" algn="just"/>
            <a:r>
              <a:rPr lang="pt-BR" b="1" dirty="0" smtClean="0"/>
              <a:t>d</a:t>
            </a:r>
            <a:r>
              <a:rPr lang="pt-BR" dirty="0" smtClean="0"/>
              <a:t> </a:t>
            </a:r>
            <a:r>
              <a:rPr lang="pt-BR" dirty="0"/>
              <a:t>: Move a </a:t>
            </a:r>
            <a:r>
              <a:rPr lang="pt-BR" dirty="0" smtClean="0"/>
              <a:t>câmera </a:t>
            </a:r>
            <a:r>
              <a:rPr lang="pt-BR" dirty="0"/>
              <a:t>para a </a:t>
            </a:r>
            <a:r>
              <a:rPr lang="pt-BR" dirty="0" smtClean="0"/>
              <a:t>direita;</a:t>
            </a:r>
            <a:endParaRPr lang="pt-BR" dirty="0"/>
          </a:p>
          <a:p>
            <a:pPr lvl="1" algn="just"/>
            <a:r>
              <a:rPr lang="pt-BR" b="1" dirty="0" smtClean="0"/>
              <a:t>s</a:t>
            </a:r>
            <a:r>
              <a:rPr lang="pt-BR" dirty="0" smtClean="0"/>
              <a:t> </a:t>
            </a:r>
            <a:r>
              <a:rPr lang="pt-BR" dirty="0"/>
              <a:t>: Move a </a:t>
            </a:r>
            <a:r>
              <a:rPr lang="pt-BR" dirty="0" smtClean="0"/>
              <a:t>c</a:t>
            </a:r>
            <a:r>
              <a:rPr lang="pt-BR" dirty="0"/>
              <a:t>â</a:t>
            </a:r>
            <a:r>
              <a:rPr lang="pt-BR" dirty="0" smtClean="0"/>
              <a:t>mera </a:t>
            </a:r>
            <a:r>
              <a:rPr lang="pt-BR" dirty="0"/>
              <a:t>para </a:t>
            </a:r>
            <a:r>
              <a:rPr lang="pt-BR" dirty="0" smtClean="0"/>
              <a:t>trás;</a:t>
            </a:r>
            <a:endParaRPr lang="pt-BR" dirty="0"/>
          </a:p>
          <a:p>
            <a:pPr lvl="1" algn="just"/>
            <a:r>
              <a:rPr lang="pt-BR" b="1" dirty="0" smtClean="0"/>
              <a:t>r</a:t>
            </a:r>
            <a:r>
              <a:rPr lang="pt-BR" dirty="0" smtClean="0"/>
              <a:t> </a:t>
            </a:r>
            <a:r>
              <a:rPr lang="pt-BR" dirty="0"/>
              <a:t>: Subir no </a:t>
            </a:r>
            <a:r>
              <a:rPr lang="pt-BR" dirty="0" smtClean="0"/>
              <a:t>mapa;</a:t>
            </a:r>
            <a:endParaRPr lang="pt-BR" dirty="0"/>
          </a:p>
          <a:p>
            <a:pPr lvl="1" algn="just"/>
            <a:r>
              <a:rPr lang="pt-BR" b="1" dirty="0" smtClean="0"/>
              <a:t>f</a:t>
            </a:r>
            <a:r>
              <a:rPr lang="pt-BR" dirty="0" smtClean="0"/>
              <a:t> </a:t>
            </a:r>
            <a:r>
              <a:rPr lang="pt-BR" dirty="0"/>
              <a:t>: Descer no </a:t>
            </a:r>
            <a:r>
              <a:rPr lang="pt-BR" dirty="0" smtClean="0"/>
              <a:t>mapa;</a:t>
            </a:r>
            <a:endParaRPr lang="pt-BR" dirty="0"/>
          </a:p>
          <a:p>
            <a:pPr lvl="1" algn="just"/>
            <a:r>
              <a:rPr lang="pt-BR" b="1" dirty="0" smtClean="0"/>
              <a:t>+</a:t>
            </a:r>
            <a:r>
              <a:rPr lang="pt-BR" dirty="0" smtClean="0"/>
              <a:t> </a:t>
            </a:r>
            <a:r>
              <a:rPr lang="pt-BR" dirty="0"/>
              <a:t>: Aumenta 10 unidades de </a:t>
            </a:r>
            <a:r>
              <a:rPr lang="pt-BR" dirty="0" smtClean="0"/>
              <a:t>velocidade;</a:t>
            </a:r>
            <a:endParaRPr lang="pt-BR" dirty="0"/>
          </a:p>
          <a:p>
            <a:pPr lvl="1" algn="just"/>
            <a:r>
              <a:rPr lang="pt-BR" b="1" dirty="0" smtClean="0"/>
              <a:t>- </a:t>
            </a:r>
            <a:r>
              <a:rPr lang="pt-BR" dirty="0" smtClean="0"/>
              <a:t>: </a:t>
            </a:r>
            <a:r>
              <a:rPr lang="pt-BR" dirty="0"/>
              <a:t>Reduz 10 unidades de </a:t>
            </a:r>
            <a:r>
              <a:rPr lang="pt-BR" dirty="0" smtClean="0"/>
              <a:t>velocidade;</a:t>
            </a:r>
            <a:endParaRPr lang="pt-BR" dirty="0"/>
          </a:p>
          <a:p>
            <a:pPr lvl="1" algn="just"/>
            <a:r>
              <a:rPr lang="pt-BR" b="1" dirty="0" err="1" smtClean="0"/>
              <a:t>esc</a:t>
            </a:r>
            <a:r>
              <a:rPr lang="pt-BR" dirty="0" smtClean="0"/>
              <a:t> </a:t>
            </a:r>
            <a:r>
              <a:rPr lang="pt-BR" dirty="0"/>
              <a:t>: Fecha a </a:t>
            </a:r>
            <a:r>
              <a:rPr lang="pt-BR" dirty="0" smtClean="0"/>
              <a:t>Janela.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Teclas Especiais:</a:t>
            </a:r>
            <a:endParaRPr lang="pt-BR" b="1" dirty="0"/>
          </a:p>
          <a:p>
            <a:pPr lvl="1" algn="just"/>
            <a:r>
              <a:rPr lang="pt-BR" b="1" dirty="0" smtClean="0"/>
              <a:t>Seta </a:t>
            </a:r>
            <a:r>
              <a:rPr lang="pt-BR" b="1" dirty="0"/>
              <a:t>para </a:t>
            </a:r>
            <a:r>
              <a:rPr lang="pt-BR" b="1" dirty="0" smtClean="0"/>
              <a:t>cima</a:t>
            </a:r>
            <a:r>
              <a:rPr lang="pt-BR" dirty="0" smtClean="0"/>
              <a:t> </a:t>
            </a:r>
            <a:r>
              <a:rPr lang="pt-BR" dirty="0"/>
              <a:t>: </a:t>
            </a:r>
            <a:r>
              <a:rPr lang="pt-BR" dirty="0" err="1" smtClean="0"/>
              <a:t>Fullscreen</a:t>
            </a:r>
            <a:r>
              <a:rPr lang="pt-BR" dirty="0" smtClean="0"/>
              <a:t>;</a:t>
            </a:r>
            <a:endParaRPr lang="pt-BR" dirty="0"/>
          </a:p>
          <a:p>
            <a:pPr lvl="1" algn="just"/>
            <a:r>
              <a:rPr lang="pt-BR" b="1" dirty="0" smtClean="0"/>
              <a:t>Seta </a:t>
            </a:r>
            <a:r>
              <a:rPr lang="pt-BR" b="1" dirty="0"/>
              <a:t>para </a:t>
            </a:r>
            <a:r>
              <a:rPr lang="pt-BR" b="1" dirty="0" smtClean="0"/>
              <a:t>baixo</a:t>
            </a:r>
            <a:r>
              <a:rPr lang="pt-BR" dirty="0" smtClean="0"/>
              <a:t> </a:t>
            </a:r>
            <a:r>
              <a:rPr lang="pt-BR" dirty="0"/>
              <a:t>: Retorna a janela normal sem </a:t>
            </a:r>
            <a:r>
              <a:rPr lang="pt-BR" dirty="0" err="1" smtClean="0"/>
              <a:t>Fullscreen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0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Inicializando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sistema carrega uma imagem em escala de cinza, a qual servirá de modelo para o mapa gerado em tela. Por padrão “world.png”.</a:t>
            </a:r>
          </a:p>
          <a:p>
            <a:pPr algn="just"/>
            <a:r>
              <a:rPr lang="pt-BR" dirty="0" smtClean="0"/>
              <a:t>Também por padrão o sistema é iniciado com velocidade 100 e os algoritmos de otimização ativados.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72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“world.png”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72122"/>
            <a:ext cx="6196013" cy="3098006"/>
          </a:xfrm>
        </p:spPr>
      </p:pic>
    </p:spTree>
    <p:extLst>
      <p:ext uri="{BB962C8B-B14F-4D97-AF65-F5344CB8AC3E}">
        <p14:creationId xmlns:p14="http://schemas.microsoft.com/office/powerpoint/2010/main" val="97015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Frustum</a:t>
            </a:r>
            <a:r>
              <a:rPr lang="pt-BR" dirty="0" smtClean="0"/>
              <a:t> </a:t>
            </a:r>
            <a:r>
              <a:rPr lang="pt-BR" dirty="0" err="1" smtClean="0"/>
              <a:t>Culling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algoritmo se beneficia da posição atual da câmera do </a:t>
            </a:r>
            <a:r>
              <a:rPr lang="pt-BR" dirty="0" err="1" smtClean="0"/>
              <a:t>OpenGL</a:t>
            </a:r>
            <a:r>
              <a:rPr lang="pt-BR" dirty="0" smtClean="0"/>
              <a:t>, extraindo suas coordenadas, as quais são utilizadas na </a:t>
            </a:r>
            <a:r>
              <a:rPr lang="pt-BR" dirty="0" err="1" smtClean="0"/>
              <a:t>renderização</a:t>
            </a:r>
            <a:r>
              <a:rPr lang="pt-BR" dirty="0" smtClean="0"/>
              <a:t> do mapa (em tempo real), desta maneira os pontos que não estão dentro do campo de visão desta câmera não serão </a:t>
            </a:r>
            <a:r>
              <a:rPr lang="pt-BR" dirty="0" err="1" smtClean="0"/>
              <a:t>renderizados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53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Corte de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algoritmo gera uma visão simplificada dos pontos a uma certa distância do campo de visão da câmera, diferentemente do que as próprias configurações da câmera poderiam realizar, cortando estes pontos. Desta maneira </a:t>
            </a:r>
            <a:r>
              <a:rPr lang="pt-BR" dirty="0" err="1" smtClean="0"/>
              <a:t>renderizam-se</a:t>
            </a:r>
            <a:r>
              <a:rPr lang="pt-BR" dirty="0" smtClean="0"/>
              <a:t> todos os pontos a frente da câmera até seu limite, porém após a distância “x” da atual eles são simplificados.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inicial da Aplicação </a:t>
            </a:r>
            <a:br>
              <a:rPr lang="pt-BR" dirty="0" smtClean="0"/>
            </a:br>
            <a:r>
              <a:rPr lang="pt-BR" sz="2700" dirty="0" smtClean="0"/>
              <a:t>Com  Otimizações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120680" cy="435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51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inicial da Aplicação </a:t>
            </a:r>
            <a:br>
              <a:rPr lang="pt-BR" dirty="0" smtClean="0"/>
            </a:br>
            <a:r>
              <a:rPr lang="pt-BR" sz="2700" dirty="0" smtClean="0"/>
              <a:t>Sem  Otimizações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2738"/>
            <a:ext cx="6056263" cy="43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4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44</TotalTime>
  <Words>362</Words>
  <Application>Microsoft Office PowerPoint</Application>
  <PresentationFormat>Apresentação na tela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Pino</vt:lpstr>
      <vt:lpstr>PUC/RS Computação Gráfica</vt:lpstr>
      <vt:lpstr>Trabalho 1</vt:lpstr>
      <vt:lpstr>Controles</vt:lpstr>
      <vt:lpstr>Inicializando Algoritmo</vt:lpstr>
      <vt:lpstr>Mapa “world.png”</vt:lpstr>
      <vt:lpstr>Algoritmo de Frustum Culling</vt:lpstr>
      <vt:lpstr>Algoritmo de Corte de Visão</vt:lpstr>
      <vt:lpstr>Tela inicial da Aplicação  Com  Otimizações</vt:lpstr>
      <vt:lpstr>Tela inicial da Aplicação  Sem  Otimizações</vt:lpstr>
      <vt:lpstr>Tabela de Comparação de Tempo de Renderização</vt:lpstr>
      <vt:lpstr>PUC/RS Computação Gráfica</vt:lpstr>
    </vt:vector>
  </TitlesOfParts>
  <Company>Sitches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PUC/RS Computação Gráfica</dc:title>
  <dc:creator>Augusto Weiand</dc:creator>
  <cp:lastModifiedBy>Augusto Weiand</cp:lastModifiedBy>
  <cp:revision>22</cp:revision>
  <dcterms:created xsi:type="dcterms:W3CDTF">2014-05-04T21:27:31Z</dcterms:created>
  <dcterms:modified xsi:type="dcterms:W3CDTF">2014-05-04T22:11:38Z</dcterms:modified>
</cp:coreProperties>
</file>