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20AF8A-312A-D346-AF10-6F1799074228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E82747-F076-B042-8393-BF7B782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4B3-C17F-46E9-5834-74CFE2EF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Prediction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91FEA-6F0D-D777-1323-D08C4276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Alexis Weigel, Mikayla Bardwell, Cora Hansen, Myles Terry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E995-540B-C68D-2A51-EEA8FC6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AE5C-0C48-E38D-19C0-EA4DA502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F88D-2765-0869-EF88-A409FF1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0D39-15E1-8C94-D887-89B41600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D40F-12BE-FABE-7862-0F77FE6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8AFF-3481-DB14-1B5A-801DA7C9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33C-62A6-6CC2-9DEC-559678D0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BBB-6E8D-F341-1C8E-319A4A65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13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{CB5D46F3-EB5A-A044-AAB9-A235C964D278}tf10001120</Template>
  <TotalTime>333</TotalTime>
  <Words>13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Parcel</vt:lpstr>
      <vt:lpstr>Prediction Competition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Competition</dc:title>
  <dc:creator>Weigel, Alexis Marie</dc:creator>
  <cp:lastModifiedBy>Weigel, Alexis Marie</cp:lastModifiedBy>
  <cp:revision>2</cp:revision>
  <dcterms:created xsi:type="dcterms:W3CDTF">2022-04-27T18:45:22Z</dcterms:created>
  <dcterms:modified xsi:type="dcterms:W3CDTF">2022-04-28T00:18:59Z</dcterms:modified>
</cp:coreProperties>
</file>