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AF8A-312A-D346-AF10-6F1799074228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4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AF8A-312A-D346-AF10-6F1799074228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AF8A-312A-D346-AF10-6F1799074228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4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AF8A-312A-D346-AF10-6F1799074228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7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AF8A-312A-D346-AF10-6F1799074228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70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AF8A-312A-D346-AF10-6F1799074228}" type="datetimeFigureOut">
              <a:rPr lang="en-US" smtClean="0"/>
              <a:t>5/4/22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6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AF8A-312A-D346-AF10-6F1799074228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9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AF8A-312A-D346-AF10-6F1799074228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AF8A-312A-D346-AF10-6F1799074228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9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AF8A-312A-D346-AF10-6F1799074228}" type="datetimeFigureOut">
              <a:rPr lang="en-US" smtClean="0"/>
              <a:t>5/4/22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3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720AF8A-312A-D346-AF10-6F1799074228}" type="datetimeFigureOut">
              <a:rPr lang="en-US" smtClean="0"/>
              <a:t>5/4/22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4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720AF8A-312A-D346-AF10-6F1799074228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64B3-C17F-46E9-5834-74CFE2EF3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/>
              <a:t>Prediction Competition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91FEA-6F0D-D777-1323-D08C42766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 dirty="0"/>
              <a:t>Mikayla Bardwell, Cora Hansen, Myles Terry, Alexis Weigel,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E995-540B-C68D-2A51-EEA8FC69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we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AE5C-0C48-E38D-19C0-EA4DA5025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0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F88D-2765-0869-EF88-A409FF13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0D39-15E1-8C94-D887-89B41600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7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D40F-12BE-FABE-7862-0F77FE69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8AFF-3481-DB14-1B5A-801DA7C9D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8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F33C-62A6-6CC2-9DEC-559678D0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8BBB-6E8D-F341-1C8E-319A4A65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770213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{CB5D46F3-EB5A-A044-AAB9-A235C964D278}tf10001120</Template>
  <TotalTime>333</TotalTime>
  <Words>25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Parcel</vt:lpstr>
      <vt:lpstr>Prediction Competition</vt:lpstr>
      <vt:lpstr>Models we fit</vt:lpstr>
      <vt:lpstr>RMSE</vt:lpstr>
      <vt:lpstr>Best model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Competition</dc:title>
  <dc:creator>Weigel, Alexis Marie</dc:creator>
  <cp:lastModifiedBy>Weigel, Alexis Marie</cp:lastModifiedBy>
  <cp:revision>3</cp:revision>
  <dcterms:created xsi:type="dcterms:W3CDTF">2022-04-27T18:45:22Z</dcterms:created>
  <dcterms:modified xsi:type="dcterms:W3CDTF">2022-05-04T21:38:55Z</dcterms:modified>
</cp:coreProperties>
</file>