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75" r:id="rId3"/>
    <p:sldId id="278" r:id="rId4"/>
    <p:sldId id="257" r:id="rId5"/>
    <p:sldId id="277" r:id="rId6"/>
    <p:sldId id="258" r:id="rId7"/>
    <p:sldId id="259" r:id="rId8"/>
    <p:sldId id="261" r:id="rId9"/>
    <p:sldId id="260" r:id="rId10"/>
    <p:sldId id="282" r:id="rId11"/>
    <p:sldId id="262" r:id="rId12"/>
    <p:sldId id="263" r:id="rId13"/>
    <p:sldId id="264" r:id="rId14"/>
    <p:sldId id="265" r:id="rId15"/>
    <p:sldId id="266" r:id="rId16"/>
    <p:sldId id="279" r:id="rId17"/>
    <p:sldId id="267" r:id="rId18"/>
    <p:sldId id="268" r:id="rId19"/>
    <p:sldId id="269" r:id="rId20"/>
    <p:sldId id="270" r:id="rId21"/>
    <p:sldId id="271" r:id="rId22"/>
    <p:sldId id="272" r:id="rId23"/>
    <p:sldId id="280" r:id="rId24"/>
    <p:sldId id="273" r:id="rId25"/>
    <p:sldId id="281" r:id="rId2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ntiago Cano Muniz" initials="SCM" lastIdx="1" clrIdx="0">
    <p:extLst/>
  </p:cmAuthor>
  <p:cmAuthor id="2" name="Guest User" initials="GU" lastIdx="1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000000"/>
    <a:srgbClr val="0000FF"/>
    <a:srgbClr val="525068"/>
    <a:srgbClr val="FCFCFC"/>
    <a:srgbClr val="555464"/>
    <a:srgbClr val="4B49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9CC118-ACCD-4EBF-9996-1C2F8F65E494}" v="4099" dt="2020-04-02T15:26:18.7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03" autoAdjust="0"/>
    <p:restoredTop sz="86433" autoAdjust="0"/>
  </p:normalViewPr>
  <p:slideViewPr>
    <p:cSldViewPr snapToGrid="0">
      <p:cViewPr varScale="1">
        <p:scale>
          <a:sx n="122" d="100"/>
          <a:sy n="122" d="100"/>
        </p:scale>
        <p:origin x="-1302" y="-9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242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59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6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tiago Cano Muniz" userId="77278d51-8899-4792-a37d-34c094257561" providerId="ADAL" clId="{BBB9EECE-D0F4-4D86-8E83-A640B7EE5458}"/>
    <pc:docChg chg="delSld modSld">
      <pc:chgData name="Santiago Cano Muniz" userId="77278d51-8899-4792-a37d-34c094257561" providerId="ADAL" clId="{BBB9EECE-D0F4-4D86-8E83-A640B7EE5458}" dt="2020-03-31T09:52:19.827" v="3869" actId="20577"/>
      <pc:docMkLst>
        <pc:docMk/>
      </pc:docMkLst>
      <pc:sldChg chg="modSp">
        <pc:chgData name="Santiago Cano Muniz" userId="77278d51-8899-4792-a37d-34c094257561" providerId="ADAL" clId="{BBB9EECE-D0F4-4D86-8E83-A640B7EE5458}" dt="2020-03-31T08:18:10.338" v="16" actId="20577"/>
        <pc:sldMkLst>
          <pc:docMk/>
          <pc:sldMk cId="3080568360" sldId="256"/>
        </pc:sldMkLst>
        <pc:spChg chg="mod">
          <ac:chgData name="Santiago Cano Muniz" userId="77278d51-8899-4792-a37d-34c094257561" providerId="ADAL" clId="{BBB9EECE-D0F4-4D86-8E83-A640B7EE5458}" dt="2020-03-31T08:18:10.338" v="16" actId="20577"/>
          <ac:spMkLst>
            <pc:docMk/>
            <pc:sldMk cId="3080568360" sldId="256"/>
            <ac:spMk id="2" creationId="{00000000-0000-0000-0000-000000000000}"/>
          </ac:spMkLst>
        </pc:spChg>
      </pc:sldChg>
      <pc:sldChg chg="modSp">
        <pc:chgData name="Santiago Cano Muniz" userId="77278d51-8899-4792-a37d-34c094257561" providerId="ADAL" clId="{BBB9EECE-D0F4-4D86-8E83-A640B7EE5458}" dt="2020-03-31T09:40:07.619" v="3376" actId="20577"/>
        <pc:sldMkLst>
          <pc:docMk/>
          <pc:sldMk cId="914715994" sldId="268"/>
        </pc:sldMkLst>
        <pc:spChg chg="mod">
          <ac:chgData name="Santiago Cano Muniz" userId="77278d51-8899-4792-a37d-34c094257561" providerId="ADAL" clId="{BBB9EECE-D0F4-4D86-8E83-A640B7EE5458}" dt="2020-03-31T09:40:07.619" v="3376" actId="20577"/>
          <ac:spMkLst>
            <pc:docMk/>
            <pc:sldMk cId="914715994" sldId="268"/>
            <ac:spMk id="8" creationId="{FD3D0CCA-D649-4FFA-B86C-40619DD3D8AD}"/>
          </ac:spMkLst>
        </pc:spChg>
        <pc:spChg chg="mod">
          <ac:chgData name="Santiago Cano Muniz" userId="77278d51-8899-4792-a37d-34c094257561" providerId="ADAL" clId="{BBB9EECE-D0F4-4D86-8E83-A640B7EE5458}" dt="2020-03-31T09:40:03.644" v="3365" actId="20577"/>
          <ac:spMkLst>
            <pc:docMk/>
            <pc:sldMk cId="914715994" sldId="268"/>
            <ac:spMk id="9" creationId="{066690E4-AB65-4B59-A894-62EE0105AFAB}"/>
          </ac:spMkLst>
        </pc:spChg>
      </pc:sldChg>
      <pc:sldChg chg="modSp modAnim">
        <pc:chgData name="Santiago Cano Muniz" userId="77278d51-8899-4792-a37d-34c094257561" providerId="ADAL" clId="{BBB9EECE-D0F4-4D86-8E83-A640B7EE5458}" dt="2020-03-31T08:20:50.535" v="367" actId="20577"/>
        <pc:sldMkLst>
          <pc:docMk/>
          <pc:sldMk cId="2873993274" sldId="313"/>
        </pc:sldMkLst>
        <pc:spChg chg="mod">
          <ac:chgData name="Santiago Cano Muniz" userId="77278d51-8899-4792-a37d-34c094257561" providerId="ADAL" clId="{BBB9EECE-D0F4-4D86-8E83-A640B7EE5458}" dt="2020-03-31T08:18:33" v="75" actId="20577"/>
          <ac:spMkLst>
            <pc:docMk/>
            <pc:sldMk cId="2873993274" sldId="313"/>
            <ac:spMk id="13" creationId="{00000000-0000-0000-0000-000000000000}"/>
          </ac:spMkLst>
        </pc:spChg>
        <pc:spChg chg="mod">
          <ac:chgData name="Santiago Cano Muniz" userId="77278d51-8899-4792-a37d-34c094257561" providerId="ADAL" clId="{BBB9EECE-D0F4-4D86-8E83-A640B7EE5458}" dt="2020-03-31T08:18:15.488" v="24" actId="20577"/>
          <ac:spMkLst>
            <pc:docMk/>
            <pc:sldMk cId="2873993274" sldId="313"/>
            <ac:spMk id="14" creationId="{00000000-0000-0000-0000-000000000000}"/>
          </ac:spMkLst>
        </pc:spChg>
        <pc:spChg chg="mod">
          <ac:chgData name="Santiago Cano Muniz" userId="77278d51-8899-4792-a37d-34c094257561" providerId="ADAL" clId="{BBB9EECE-D0F4-4D86-8E83-A640B7EE5458}" dt="2020-03-31T08:20:50.535" v="367" actId="20577"/>
          <ac:spMkLst>
            <pc:docMk/>
            <pc:sldMk cId="2873993274" sldId="313"/>
            <ac:spMk id="27" creationId="{00000000-0000-0000-0000-000000000000}"/>
          </ac:spMkLst>
        </pc:spChg>
      </pc:sldChg>
      <pc:sldChg chg="del">
        <pc:chgData name="Santiago Cano Muniz" userId="77278d51-8899-4792-a37d-34c094257561" providerId="ADAL" clId="{BBB9EECE-D0F4-4D86-8E83-A640B7EE5458}" dt="2020-03-31T08:20:01.464" v="188" actId="2696"/>
        <pc:sldMkLst>
          <pc:docMk/>
          <pc:sldMk cId="2006796416" sldId="332"/>
        </pc:sldMkLst>
      </pc:sldChg>
      <pc:sldChg chg="modSp">
        <pc:chgData name="Santiago Cano Muniz" userId="77278d51-8899-4792-a37d-34c094257561" providerId="ADAL" clId="{BBB9EECE-D0F4-4D86-8E83-A640B7EE5458}" dt="2020-03-31T08:25:11.191" v="665" actId="20577"/>
        <pc:sldMkLst>
          <pc:docMk/>
          <pc:sldMk cId="1945978254" sldId="352"/>
        </pc:sldMkLst>
        <pc:spChg chg="mod">
          <ac:chgData name="Santiago Cano Muniz" userId="77278d51-8899-4792-a37d-34c094257561" providerId="ADAL" clId="{BBB9EECE-D0F4-4D86-8E83-A640B7EE5458}" dt="2020-03-31T08:25:11.191" v="665" actId="20577"/>
          <ac:spMkLst>
            <pc:docMk/>
            <pc:sldMk cId="1945978254" sldId="352"/>
            <ac:spMk id="13" creationId="{00000000-0000-0000-0000-000000000000}"/>
          </ac:spMkLst>
        </pc:spChg>
        <pc:spChg chg="mod">
          <ac:chgData name="Santiago Cano Muniz" userId="77278d51-8899-4792-a37d-34c094257561" providerId="ADAL" clId="{BBB9EECE-D0F4-4D86-8E83-A640B7EE5458}" dt="2020-03-31T08:25:03.961" v="636" actId="20577"/>
          <ac:spMkLst>
            <pc:docMk/>
            <pc:sldMk cId="1945978254" sldId="352"/>
            <ac:spMk id="14" creationId="{00000000-0000-0000-0000-000000000000}"/>
          </ac:spMkLst>
        </pc:spChg>
      </pc:sldChg>
      <pc:sldChg chg="modSp">
        <pc:chgData name="Santiago Cano Muniz" userId="77278d51-8899-4792-a37d-34c094257561" providerId="ADAL" clId="{BBB9EECE-D0F4-4D86-8E83-A640B7EE5458}" dt="2020-03-31T08:27:24.335" v="916" actId="20577"/>
        <pc:sldMkLst>
          <pc:docMk/>
          <pc:sldMk cId="33489075" sldId="360"/>
        </pc:sldMkLst>
        <pc:spChg chg="mod">
          <ac:chgData name="Santiago Cano Muniz" userId="77278d51-8899-4792-a37d-34c094257561" providerId="ADAL" clId="{BBB9EECE-D0F4-4D86-8E83-A640B7EE5458}" dt="2020-03-31T08:27:24.335" v="916" actId="20577"/>
          <ac:spMkLst>
            <pc:docMk/>
            <pc:sldMk cId="33489075" sldId="360"/>
            <ac:spMk id="13" creationId="{00000000-0000-0000-0000-000000000000}"/>
          </ac:spMkLst>
        </pc:spChg>
      </pc:sldChg>
      <pc:sldChg chg="modSp">
        <pc:chgData name="Santiago Cano Muniz" userId="77278d51-8899-4792-a37d-34c094257561" providerId="ADAL" clId="{BBB9EECE-D0F4-4D86-8E83-A640B7EE5458}" dt="2020-03-31T08:27:52.952" v="973" actId="20577"/>
        <pc:sldMkLst>
          <pc:docMk/>
          <pc:sldMk cId="1180767952" sldId="361"/>
        </pc:sldMkLst>
        <pc:spChg chg="mod">
          <ac:chgData name="Santiago Cano Muniz" userId="77278d51-8899-4792-a37d-34c094257561" providerId="ADAL" clId="{BBB9EECE-D0F4-4D86-8E83-A640B7EE5458}" dt="2020-03-31T08:27:32.162" v="924" actId="20577"/>
          <ac:spMkLst>
            <pc:docMk/>
            <pc:sldMk cId="1180767952" sldId="361"/>
            <ac:spMk id="14" creationId="{00000000-0000-0000-0000-000000000000}"/>
          </ac:spMkLst>
        </pc:spChg>
        <pc:spChg chg="mod">
          <ac:chgData name="Santiago Cano Muniz" userId="77278d51-8899-4792-a37d-34c094257561" providerId="ADAL" clId="{BBB9EECE-D0F4-4D86-8E83-A640B7EE5458}" dt="2020-03-31T08:27:52.952" v="973" actId="20577"/>
          <ac:spMkLst>
            <pc:docMk/>
            <pc:sldMk cId="1180767952" sldId="361"/>
            <ac:spMk id="21" creationId="{BBF87515-3163-4F1B-ACE2-4236C348C497}"/>
          </ac:spMkLst>
        </pc:spChg>
        <pc:spChg chg="mod">
          <ac:chgData name="Santiago Cano Muniz" userId="77278d51-8899-4792-a37d-34c094257561" providerId="ADAL" clId="{BBB9EECE-D0F4-4D86-8E83-A640B7EE5458}" dt="2020-03-31T08:27:45.463" v="946" actId="14100"/>
          <ac:spMkLst>
            <pc:docMk/>
            <pc:sldMk cId="1180767952" sldId="361"/>
            <ac:spMk id="23" creationId="{616A2894-7174-49E5-B5D6-B716D640CCF2}"/>
          </ac:spMkLst>
        </pc:spChg>
      </pc:sldChg>
      <pc:sldChg chg="modSp modAnim">
        <pc:chgData name="Santiago Cano Muniz" userId="77278d51-8899-4792-a37d-34c094257561" providerId="ADAL" clId="{BBB9EECE-D0F4-4D86-8E83-A640B7EE5458}" dt="2020-03-31T09:45:36.534" v="3589" actId="20577"/>
        <pc:sldMkLst>
          <pc:docMk/>
          <pc:sldMk cId="1045868484" sldId="363"/>
        </pc:sldMkLst>
        <pc:spChg chg="mod">
          <ac:chgData name="Santiago Cano Muniz" userId="77278d51-8899-4792-a37d-34c094257561" providerId="ADAL" clId="{BBB9EECE-D0F4-4D86-8E83-A640B7EE5458}" dt="2020-03-31T09:41:24.885" v="3463" actId="20577"/>
          <ac:spMkLst>
            <pc:docMk/>
            <pc:sldMk cId="1045868484" sldId="363"/>
            <ac:spMk id="13" creationId="{00000000-0000-0000-0000-000000000000}"/>
          </ac:spMkLst>
        </pc:spChg>
        <pc:spChg chg="mod">
          <ac:chgData name="Santiago Cano Muniz" userId="77278d51-8899-4792-a37d-34c094257561" providerId="ADAL" clId="{BBB9EECE-D0F4-4D86-8E83-A640B7EE5458}" dt="2020-03-31T09:40:53.356" v="3431" actId="20577"/>
          <ac:spMkLst>
            <pc:docMk/>
            <pc:sldMk cId="1045868484" sldId="363"/>
            <ac:spMk id="14" creationId="{00000000-0000-0000-0000-000000000000}"/>
          </ac:spMkLst>
        </pc:spChg>
        <pc:spChg chg="mod">
          <ac:chgData name="Santiago Cano Muniz" userId="77278d51-8899-4792-a37d-34c094257561" providerId="ADAL" clId="{BBB9EECE-D0F4-4D86-8E83-A640B7EE5458}" dt="2020-03-31T09:44:57.799" v="3558" actId="6549"/>
          <ac:spMkLst>
            <pc:docMk/>
            <pc:sldMk cId="1045868484" sldId="363"/>
            <ac:spMk id="18" creationId="{6E3F2C6F-7E40-47C7-A2D1-13D816A8F63E}"/>
          </ac:spMkLst>
        </pc:spChg>
        <pc:spChg chg="mod">
          <ac:chgData name="Santiago Cano Muniz" userId="77278d51-8899-4792-a37d-34c094257561" providerId="ADAL" clId="{BBB9EECE-D0F4-4D86-8E83-A640B7EE5458}" dt="2020-03-31T09:45:07.664" v="3569" actId="6549"/>
          <ac:spMkLst>
            <pc:docMk/>
            <pc:sldMk cId="1045868484" sldId="363"/>
            <ac:spMk id="20" creationId="{C8E1A864-3013-4E01-9787-CC3C4BB26226}"/>
          </ac:spMkLst>
        </pc:spChg>
        <pc:spChg chg="mod">
          <ac:chgData name="Santiago Cano Muniz" userId="77278d51-8899-4792-a37d-34c094257561" providerId="ADAL" clId="{BBB9EECE-D0F4-4D86-8E83-A640B7EE5458}" dt="2020-03-31T09:45:12.164" v="3573" actId="20577"/>
          <ac:spMkLst>
            <pc:docMk/>
            <pc:sldMk cId="1045868484" sldId="363"/>
            <ac:spMk id="22" creationId="{4D702EFC-062F-4EA2-9F9B-A5F717F8E136}"/>
          </ac:spMkLst>
        </pc:spChg>
        <pc:spChg chg="mod">
          <ac:chgData name="Santiago Cano Muniz" userId="77278d51-8899-4792-a37d-34c094257561" providerId="ADAL" clId="{BBB9EECE-D0F4-4D86-8E83-A640B7EE5458}" dt="2020-03-31T09:45:36.534" v="3589" actId="20577"/>
          <ac:spMkLst>
            <pc:docMk/>
            <pc:sldMk cId="1045868484" sldId="363"/>
            <ac:spMk id="24" creationId="{DA71B692-9804-42BE-AA43-8FDE166B9046}"/>
          </ac:spMkLst>
        </pc:spChg>
      </pc:sldChg>
      <pc:sldChg chg="modSp">
        <pc:chgData name="Santiago Cano Muniz" userId="77278d51-8899-4792-a37d-34c094257561" providerId="ADAL" clId="{BBB9EECE-D0F4-4D86-8E83-A640B7EE5458}" dt="2020-03-31T08:25:40.800" v="730" actId="20577"/>
        <pc:sldMkLst>
          <pc:docMk/>
          <pc:sldMk cId="2334300642" sldId="368"/>
        </pc:sldMkLst>
        <pc:spChg chg="mod">
          <ac:chgData name="Santiago Cano Muniz" userId="77278d51-8899-4792-a37d-34c094257561" providerId="ADAL" clId="{BBB9EECE-D0F4-4D86-8E83-A640B7EE5458}" dt="2020-03-31T08:25:40.800" v="730" actId="20577"/>
          <ac:spMkLst>
            <pc:docMk/>
            <pc:sldMk cId="2334300642" sldId="368"/>
            <ac:spMk id="13" creationId="{00000000-0000-0000-0000-000000000000}"/>
          </ac:spMkLst>
        </pc:spChg>
        <pc:spChg chg="mod">
          <ac:chgData name="Santiago Cano Muniz" userId="77278d51-8899-4792-a37d-34c094257561" providerId="ADAL" clId="{BBB9EECE-D0F4-4D86-8E83-A640B7EE5458}" dt="2020-03-31T08:25:30.694" v="700" actId="20577"/>
          <ac:spMkLst>
            <pc:docMk/>
            <pc:sldMk cId="2334300642" sldId="368"/>
            <ac:spMk id="14" creationId="{00000000-0000-0000-0000-000000000000}"/>
          </ac:spMkLst>
        </pc:spChg>
      </pc:sldChg>
      <pc:sldChg chg="modSp">
        <pc:chgData name="Santiago Cano Muniz" userId="77278d51-8899-4792-a37d-34c094257561" providerId="ADAL" clId="{BBB9EECE-D0F4-4D86-8E83-A640B7EE5458}" dt="2020-03-31T08:26:53.634" v="879" actId="20577"/>
        <pc:sldMkLst>
          <pc:docMk/>
          <pc:sldMk cId="2291327074" sldId="369"/>
        </pc:sldMkLst>
        <pc:spChg chg="mod">
          <ac:chgData name="Santiago Cano Muniz" userId="77278d51-8899-4792-a37d-34c094257561" providerId="ADAL" clId="{BBB9EECE-D0F4-4D86-8E83-A640B7EE5458}" dt="2020-03-31T08:26:53.634" v="879" actId="20577"/>
          <ac:spMkLst>
            <pc:docMk/>
            <pc:sldMk cId="2291327074" sldId="369"/>
            <ac:spMk id="4" creationId="{0DEE4059-EA32-48B1-BFB2-5A20FD710BA7}"/>
          </ac:spMkLst>
        </pc:spChg>
        <pc:spChg chg="mod">
          <ac:chgData name="Santiago Cano Muniz" userId="77278d51-8899-4792-a37d-34c094257561" providerId="ADAL" clId="{BBB9EECE-D0F4-4D86-8E83-A640B7EE5458}" dt="2020-03-31T08:25:57.352" v="759" actId="20577"/>
          <ac:spMkLst>
            <pc:docMk/>
            <pc:sldMk cId="2291327074" sldId="369"/>
            <ac:spMk id="13" creationId="{00000000-0000-0000-0000-000000000000}"/>
          </ac:spMkLst>
        </pc:spChg>
        <pc:spChg chg="mod">
          <ac:chgData name="Santiago Cano Muniz" userId="77278d51-8899-4792-a37d-34c094257561" providerId="ADAL" clId="{BBB9EECE-D0F4-4D86-8E83-A640B7EE5458}" dt="2020-03-31T08:25:51.372" v="731"/>
          <ac:spMkLst>
            <pc:docMk/>
            <pc:sldMk cId="2291327074" sldId="369"/>
            <ac:spMk id="14" creationId="{00000000-0000-0000-0000-000000000000}"/>
          </ac:spMkLst>
        </pc:spChg>
        <pc:spChg chg="mod">
          <ac:chgData name="Santiago Cano Muniz" userId="77278d51-8899-4792-a37d-34c094257561" providerId="ADAL" clId="{BBB9EECE-D0F4-4D86-8E83-A640B7EE5458}" dt="2020-03-31T08:26:07.648" v="772" actId="20577"/>
          <ac:spMkLst>
            <pc:docMk/>
            <pc:sldMk cId="2291327074" sldId="369"/>
            <ac:spMk id="17" creationId="{74151A5A-6BA8-4E24-B184-7564B68670B0}"/>
          </ac:spMkLst>
        </pc:spChg>
        <pc:spChg chg="mod">
          <ac:chgData name="Santiago Cano Muniz" userId="77278d51-8899-4792-a37d-34c094257561" providerId="ADAL" clId="{BBB9EECE-D0F4-4D86-8E83-A640B7EE5458}" dt="2020-03-31T08:26:37.240" v="873" actId="5793"/>
          <ac:spMkLst>
            <pc:docMk/>
            <pc:sldMk cId="2291327074" sldId="369"/>
            <ac:spMk id="19" creationId="{F0D7BA60-6402-4B47-B788-63E3964A8E03}"/>
          </ac:spMkLst>
        </pc:spChg>
      </pc:sldChg>
      <pc:sldChg chg="modSp">
        <pc:chgData name="Santiago Cano Muniz" userId="77278d51-8899-4792-a37d-34c094257561" providerId="ADAL" clId="{BBB9EECE-D0F4-4D86-8E83-A640B7EE5458}" dt="2020-03-31T08:47:46.092" v="2533" actId="20577"/>
        <pc:sldMkLst>
          <pc:docMk/>
          <pc:sldMk cId="4149493511" sldId="370"/>
        </pc:sldMkLst>
        <pc:spChg chg="mod">
          <ac:chgData name="Santiago Cano Muniz" userId="77278d51-8899-4792-a37d-34c094257561" providerId="ADAL" clId="{BBB9EECE-D0F4-4D86-8E83-A640B7EE5458}" dt="2020-03-31T08:44:36.787" v="2496" actId="20577"/>
          <ac:spMkLst>
            <pc:docMk/>
            <pc:sldMk cId="4149493511" sldId="370"/>
            <ac:spMk id="6" creationId="{F972A5EC-5C6B-4F08-98CE-56E87DAE0024}"/>
          </ac:spMkLst>
        </pc:spChg>
        <pc:spChg chg="mod">
          <ac:chgData name="Santiago Cano Muniz" userId="77278d51-8899-4792-a37d-34c094257561" providerId="ADAL" clId="{BBB9EECE-D0F4-4D86-8E83-A640B7EE5458}" dt="2020-03-31T08:46:03.227" v="2509" actId="20577"/>
          <ac:spMkLst>
            <pc:docMk/>
            <pc:sldMk cId="4149493511" sldId="370"/>
            <ac:spMk id="8" creationId="{807982C0-9FA3-4C0D-B7F9-1F62AA5DC7C2}"/>
          </ac:spMkLst>
        </pc:spChg>
        <pc:spChg chg="mod">
          <ac:chgData name="Santiago Cano Muniz" userId="77278d51-8899-4792-a37d-34c094257561" providerId="ADAL" clId="{BBB9EECE-D0F4-4D86-8E83-A640B7EE5458}" dt="2020-03-31T08:46:50.308" v="2510"/>
          <ac:spMkLst>
            <pc:docMk/>
            <pc:sldMk cId="4149493511" sldId="370"/>
            <ac:spMk id="9" creationId="{C6CDDD4A-F09D-43B4-B5BB-F720EB241285}"/>
          </ac:spMkLst>
        </pc:spChg>
        <pc:spChg chg="mod">
          <ac:chgData name="Santiago Cano Muniz" userId="77278d51-8899-4792-a37d-34c094257561" providerId="ADAL" clId="{BBB9EECE-D0F4-4D86-8E83-A640B7EE5458}" dt="2020-03-31T08:47:46.092" v="2533" actId="20577"/>
          <ac:spMkLst>
            <pc:docMk/>
            <pc:sldMk cId="4149493511" sldId="370"/>
            <ac:spMk id="10" creationId="{9677C09B-00CD-413A-8400-E54AA223617C}"/>
          </ac:spMkLst>
        </pc:spChg>
        <pc:spChg chg="mod">
          <ac:chgData name="Santiago Cano Muniz" userId="77278d51-8899-4792-a37d-34c094257561" providerId="ADAL" clId="{BBB9EECE-D0F4-4D86-8E83-A640B7EE5458}" dt="2020-03-31T08:44:08.292" v="2417" actId="20577"/>
          <ac:spMkLst>
            <pc:docMk/>
            <pc:sldMk cId="4149493511" sldId="370"/>
            <ac:spMk id="14" creationId="{00000000-0000-0000-0000-000000000000}"/>
          </ac:spMkLst>
        </pc:spChg>
      </pc:sldChg>
      <pc:sldChg chg="modSp">
        <pc:chgData name="Santiago Cano Muniz" userId="77278d51-8899-4792-a37d-34c094257561" providerId="ADAL" clId="{BBB9EECE-D0F4-4D86-8E83-A640B7EE5458}" dt="2020-03-31T09:52:19.827" v="3869" actId="20577"/>
        <pc:sldMkLst>
          <pc:docMk/>
          <pc:sldMk cId="2347579827" sldId="380"/>
        </pc:sldMkLst>
        <pc:spChg chg="mod">
          <ac:chgData name="Santiago Cano Muniz" userId="77278d51-8899-4792-a37d-34c094257561" providerId="ADAL" clId="{BBB9EECE-D0F4-4D86-8E83-A640B7EE5458}" dt="2020-03-31T09:52:19.827" v="3869" actId="20577"/>
          <ac:spMkLst>
            <pc:docMk/>
            <pc:sldMk cId="2347579827" sldId="380"/>
            <ac:spMk id="10" creationId="{A92A6764-2BF0-4DC2-B1E4-5CB88A521AA2}"/>
          </ac:spMkLst>
        </pc:spChg>
        <pc:spChg chg="mod">
          <ac:chgData name="Santiago Cano Muniz" userId="77278d51-8899-4792-a37d-34c094257561" providerId="ADAL" clId="{BBB9EECE-D0F4-4D86-8E83-A640B7EE5458}" dt="2020-03-31T08:33:14.280" v="1313"/>
          <ac:spMkLst>
            <pc:docMk/>
            <pc:sldMk cId="2347579827" sldId="380"/>
            <ac:spMk id="11" creationId="{7AB680AF-FB1E-4B9E-A7AB-7A9036005642}"/>
          </ac:spMkLst>
        </pc:spChg>
        <pc:spChg chg="mod">
          <ac:chgData name="Santiago Cano Muniz" userId="77278d51-8899-4792-a37d-34c094257561" providerId="ADAL" clId="{BBB9EECE-D0F4-4D86-8E83-A640B7EE5458}" dt="2020-03-31T08:33:51.947" v="1386" actId="20577"/>
          <ac:spMkLst>
            <pc:docMk/>
            <pc:sldMk cId="2347579827" sldId="380"/>
            <ac:spMk id="13" creationId="{00000000-0000-0000-0000-000000000000}"/>
          </ac:spMkLst>
        </pc:spChg>
      </pc:sldChg>
      <pc:sldChg chg="modSp">
        <pc:chgData name="Santiago Cano Muniz" userId="77278d51-8899-4792-a37d-34c094257561" providerId="ADAL" clId="{BBB9EECE-D0F4-4D86-8E83-A640B7EE5458}" dt="2020-03-31T08:28:30.166" v="1047" actId="20577"/>
        <pc:sldMkLst>
          <pc:docMk/>
          <pc:sldMk cId="3600530249" sldId="385"/>
        </pc:sldMkLst>
        <pc:spChg chg="mod">
          <ac:chgData name="Santiago Cano Muniz" userId="77278d51-8899-4792-a37d-34c094257561" providerId="ADAL" clId="{BBB9EECE-D0F4-4D86-8E83-A640B7EE5458}" dt="2020-03-31T08:28:07.120" v="996" actId="20577"/>
          <ac:spMkLst>
            <pc:docMk/>
            <pc:sldMk cId="3600530249" sldId="385"/>
            <ac:spMk id="14" creationId="{00000000-0000-0000-0000-000000000000}"/>
          </ac:spMkLst>
        </pc:spChg>
        <pc:spChg chg="mod">
          <ac:chgData name="Santiago Cano Muniz" userId="77278d51-8899-4792-a37d-34c094257561" providerId="ADAL" clId="{BBB9EECE-D0F4-4D86-8E83-A640B7EE5458}" dt="2020-03-31T08:28:30.166" v="1047" actId="20577"/>
          <ac:spMkLst>
            <pc:docMk/>
            <pc:sldMk cId="3600530249" sldId="385"/>
            <ac:spMk id="23" creationId="{40BAC088-F232-4E12-986B-0DE436E22E74}"/>
          </ac:spMkLst>
        </pc:spChg>
      </pc:sldChg>
      <pc:sldChg chg="modSp">
        <pc:chgData name="Santiago Cano Muniz" userId="77278d51-8899-4792-a37d-34c094257561" providerId="ADAL" clId="{BBB9EECE-D0F4-4D86-8E83-A640B7EE5458}" dt="2020-03-31T08:23:39.248" v="524" actId="20577"/>
        <pc:sldMkLst>
          <pc:docMk/>
          <pc:sldMk cId="1506460205" sldId="391"/>
        </pc:sldMkLst>
        <pc:spChg chg="mod">
          <ac:chgData name="Santiago Cano Muniz" userId="77278d51-8899-4792-a37d-34c094257561" providerId="ADAL" clId="{BBB9EECE-D0F4-4D86-8E83-A640B7EE5458}" dt="2020-03-31T08:23:20.999" v="481" actId="20577"/>
          <ac:spMkLst>
            <pc:docMk/>
            <pc:sldMk cId="1506460205" sldId="391"/>
            <ac:spMk id="13" creationId="{00000000-0000-0000-0000-000000000000}"/>
          </ac:spMkLst>
        </pc:spChg>
        <pc:spChg chg="mod">
          <ac:chgData name="Santiago Cano Muniz" userId="77278d51-8899-4792-a37d-34c094257561" providerId="ADAL" clId="{BBB9EECE-D0F4-4D86-8E83-A640B7EE5458}" dt="2020-03-31T08:23:08.864" v="455" actId="20577"/>
          <ac:spMkLst>
            <pc:docMk/>
            <pc:sldMk cId="1506460205" sldId="391"/>
            <ac:spMk id="14" creationId="{00000000-0000-0000-0000-000000000000}"/>
          </ac:spMkLst>
        </pc:spChg>
        <pc:graphicFrameChg chg="mod">
          <ac:chgData name="Santiago Cano Muniz" userId="77278d51-8899-4792-a37d-34c094257561" providerId="ADAL" clId="{BBB9EECE-D0F4-4D86-8E83-A640B7EE5458}" dt="2020-03-31T08:23:39.248" v="524" actId="20577"/>
          <ac:graphicFrameMkLst>
            <pc:docMk/>
            <pc:sldMk cId="1506460205" sldId="391"/>
            <ac:graphicFrameMk id="17" creationId="{60DAC2A6-2E5A-445E-BBEF-15B858DBF523}"/>
          </ac:graphicFrameMkLst>
        </pc:graphicFrameChg>
      </pc:sldChg>
      <pc:sldChg chg="modSp modAnim">
        <pc:chgData name="Santiago Cano Muniz" userId="77278d51-8899-4792-a37d-34c094257561" providerId="ADAL" clId="{BBB9EECE-D0F4-4D86-8E83-A640B7EE5458}" dt="2020-03-31T08:52:57.949" v="2679" actId="6549"/>
        <pc:sldMkLst>
          <pc:docMk/>
          <pc:sldMk cId="2871381162" sldId="393"/>
        </pc:sldMkLst>
        <pc:spChg chg="mod">
          <ac:chgData name="Santiago Cano Muniz" userId="77278d51-8899-4792-a37d-34c094257561" providerId="ADAL" clId="{BBB9EECE-D0F4-4D86-8E83-A640B7EE5458}" dt="2020-03-31T08:51:03.313" v="2625" actId="27636"/>
          <ac:spMkLst>
            <pc:docMk/>
            <pc:sldMk cId="2871381162" sldId="393"/>
            <ac:spMk id="13" creationId="{00000000-0000-0000-0000-000000000000}"/>
          </ac:spMkLst>
        </pc:spChg>
        <pc:spChg chg="mod">
          <ac:chgData name="Santiago Cano Muniz" userId="77278d51-8899-4792-a37d-34c094257561" providerId="ADAL" clId="{BBB9EECE-D0F4-4D86-8E83-A640B7EE5458}" dt="2020-03-31T08:48:57.526" v="2565" actId="20577"/>
          <ac:spMkLst>
            <pc:docMk/>
            <pc:sldMk cId="2871381162" sldId="393"/>
            <ac:spMk id="14" creationId="{00000000-0000-0000-0000-000000000000}"/>
          </ac:spMkLst>
        </pc:spChg>
        <pc:spChg chg="mod">
          <ac:chgData name="Santiago Cano Muniz" userId="77278d51-8899-4792-a37d-34c094257561" providerId="ADAL" clId="{BBB9EECE-D0F4-4D86-8E83-A640B7EE5458}" dt="2020-03-31T08:52:57.949" v="2679" actId="6549"/>
          <ac:spMkLst>
            <pc:docMk/>
            <pc:sldMk cId="2871381162" sldId="393"/>
            <ac:spMk id="17" creationId="{FA353E1D-16E9-4DF5-BA3B-EF33DDC8E0F1}"/>
          </ac:spMkLst>
        </pc:spChg>
        <pc:spChg chg="mod">
          <ac:chgData name="Santiago Cano Muniz" userId="77278d51-8899-4792-a37d-34c094257561" providerId="ADAL" clId="{BBB9EECE-D0F4-4D86-8E83-A640B7EE5458}" dt="2020-03-31T08:50:34.972" v="2618" actId="20577"/>
          <ac:spMkLst>
            <pc:docMk/>
            <pc:sldMk cId="2871381162" sldId="393"/>
            <ac:spMk id="19" creationId="{AB47C5D7-AB8C-489E-B38B-CC8860BC693D}"/>
          </ac:spMkLst>
        </pc:spChg>
        <pc:grpChg chg="mod">
          <ac:chgData name="Santiago Cano Muniz" userId="77278d51-8899-4792-a37d-34c094257561" providerId="ADAL" clId="{BBB9EECE-D0F4-4D86-8E83-A640B7EE5458}" dt="2020-03-31T08:52:56.414" v="2678" actId="6549"/>
          <ac:grpSpMkLst>
            <pc:docMk/>
            <pc:sldMk cId="2871381162" sldId="393"/>
            <ac:grpSpMk id="2" creationId="{FADE0AC1-9D34-4B20-AF96-683EA0B14F22}"/>
          </ac:grpSpMkLst>
        </pc:grpChg>
      </pc:sldChg>
      <pc:sldChg chg="modSp">
        <pc:chgData name="Santiago Cano Muniz" userId="77278d51-8899-4792-a37d-34c094257561" providerId="ADAL" clId="{BBB9EECE-D0F4-4D86-8E83-A640B7EE5458}" dt="2020-03-31T09:36:28.629" v="3183" actId="14100"/>
        <pc:sldMkLst>
          <pc:docMk/>
          <pc:sldMk cId="1578991216" sldId="394"/>
        </pc:sldMkLst>
        <pc:spChg chg="mod">
          <ac:chgData name="Santiago Cano Muniz" userId="77278d51-8899-4792-a37d-34c094257561" providerId="ADAL" clId="{BBB9EECE-D0F4-4D86-8E83-A640B7EE5458}" dt="2020-03-31T09:34:37.824" v="3143"/>
          <ac:spMkLst>
            <pc:docMk/>
            <pc:sldMk cId="1578991216" sldId="394"/>
            <ac:spMk id="8" creationId="{E61F1B5F-CAD6-4746-81C1-6A8EBF2390B9}"/>
          </ac:spMkLst>
        </pc:spChg>
        <pc:spChg chg="mod">
          <ac:chgData name="Santiago Cano Muniz" userId="77278d51-8899-4792-a37d-34c094257561" providerId="ADAL" clId="{BBB9EECE-D0F4-4D86-8E83-A640B7EE5458}" dt="2020-03-31T09:06:49.200" v="3006" actId="20577"/>
          <ac:spMkLst>
            <pc:docMk/>
            <pc:sldMk cId="1578991216" sldId="394"/>
            <ac:spMk id="13" creationId="{00000000-0000-0000-0000-000000000000}"/>
          </ac:spMkLst>
        </pc:spChg>
        <pc:spChg chg="mod">
          <ac:chgData name="Santiago Cano Muniz" userId="77278d51-8899-4792-a37d-34c094257561" providerId="ADAL" clId="{BBB9EECE-D0F4-4D86-8E83-A640B7EE5458}" dt="2020-03-31T09:05:34.200" v="2982" actId="20577"/>
          <ac:spMkLst>
            <pc:docMk/>
            <pc:sldMk cId="1578991216" sldId="394"/>
            <ac:spMk id="14" creationId="{00000000-0000-0000-0000-000000000000}"/>
          </ac:spMkLst>
        </pc:spChg>
        <pc:spChg chg="mod">
          <ac:chgData name="Santiago Cano Muniz" userId="77278d51-8899-4792-a37d-34c094257561" providerId="ADAL" clId="{BBB9EECE-D0F4-4D86-8E83-A640B7EE5458}" dt="2020-03-31T09:36:06.844" v="3154" actId="20577"/>
          <ac:spMkLst>
            <pc:docMk/>
            <pc:sldMk cId="1578991216" sldId="394"/>
            <ac:spMk id="16" creationId="{B315428E-A645-4759-993E-06D1325FDCC2}"/>
          </ac:spMkLst>
        </pc:spChg>
        <pc:spChg chg="mod">
          <ac:chgData name="Santiago Cano Muniz" userId="77278d51-8899-4792-a37d-34c094257561" providerId="ADAL" clId="{BBB9EECE-D0F4-4D86-8E83-A640B7EE5458}" dt="2020-03-31T09:36:28.629" v="3183" actId="14100"/>
          <ac:spMkLst>
            <pc:docMk/>
            <pc:sldMk cId="1578991216" sldId="394"/>
            <ac:spMk id="21" creationId="{4D597238-FE57-4B83-8603-F35233EC3D2A}"/>
          </ac:spMkLst>
        </pc:spChg>
        <pc:cxnChg chg="mod">
          <ac:chgData name="Santiago Cano Muniz" userId="77278d51-8899-4792-a37d-34c094257561" providerId="ADAL" clId="{BBB9EECE-D0F4-4D86-8E83-A640B7EE5458}" dt="2020-03-31T09:36:22.304" v="3171" actId="1038"/>
          <ac:cxnSpMkLst>
            <pc:docMk/>
            <pc:sldMk cId="1578991216" sldId="394"/>
            <ac:cxnSpMk id="17" creationId="{735D6789-8B42-451C-A897-71B3BE319D02}"/>
          </ac:cxnSpMkLst>
        </pc:cxnChg>
      </pc:sldChg>
      <pc:sldChg chg="modSp">
        <pc:chgData name="Santiago Cano Muniz" userId="77278d51-8899-4792-a37d-34c094257561" providerId="ADAL" clId="{BBB9EECE-D0F4-4D86-8E83-A640B7EE5458}" dt="2020-03-31T09:51:59.087" v="3868" actId="20577"/>
        <pc:sldMkLst>
          <pc:docMk/>
          <pc:sldMk cId="3961814427" sldId="395"/>
        </pc:sldMkLst>
        <pc:spChg chg="mod">
          <ac:chgData name="Santiago Cano Muniz" userId="77278d51-8899-4792-a37d-34c094257561" providerId="ADAL" clId="{BBB9EECE-D0F4-4D86-8E83-A640B7EE5458}" dt="2020-03-31T09:51:59.087" v="3868" actId="20577"/>
          <ac:spMkLst>
            <pc:docMk/>
            <pc:sldMk cId="3961814427" sldId="395"/>
            <ac:spMk id="11" creationId="{5D68BB94-1A56-4D04-8FF9-1341DF5089BB}"/>
          </ac:spMkLst>
        </pc:spChg>
        <pc:spChg chg="mod">
          <ac:chgData name="Santiago Cano Muniz" userId="77278d51-8899-4792-a37d-34c094257561" providerId="ADAL" clId="{BBB9EECE-D0F4-4D86-8E83-A640B7EE5458}" dt="2020-03-31T08:51:12.182" v="2628" actId="27636"/>
          <ac:spMkLst>
            <pc:docMk/>
            <pc:sldMk cId="3961814427" sldId="395"/>
            <ac:spMk id="13" creationId="{00000000-0000-0000-0000-000000000000}"/>
          </ac:spMkLst>
        </pc:spChg>
        <pc:spChg chg="mod">
          <ac:chgData name="Santiago Cano Muniz" userId="77278d51-8899-4792-a37d-34c094257561" providerId="ADAL" clId="{BBB9EECE-D0F4-4D86-8E83-A640B7EE5458}" dt="2020-03-31T08:50:42.068" v="2619"/>
          <ac:spMkLst>
            <pc:docMk/>
            <pc:sldMk cId="3961814427" sldId="395"/>
            <ac:spMk id="14" creationId="{00000000-0000-0000-0000-000000000000}"/>
          </ac:spMkLst>
        </pc:spChg>
      </pc:sldChg>
      <pc:sldChg chg="modSp">
        <pc:chgData name="Santiago Cano Muniz" userId="77278d51-8899-4792-a37d-34c094257561" providerId="ADAL" clId="{BBB9EECE-D0F4-4D86-8E83-A640B7EE5458}" dt="2020-03-31T08:51:30.645" v="2636" actId="27636"/>
        <pc:sldMkLst>
          <pc:docMk/>
          <pc:sldMk cId="1460899680" sldId="396"/>
        </pc:sldMkLst>
        <pc:spChg chg="mod">
          <ac:chgData name="Santiago Cano Muniz" userId="77278d51-8899-4792-a37d-34c094257561" providerId="ADAL" clId="{BBB9EECE-D0F4-4D86-8E83-A640B7EE5458}" dt="2020-03-31T08:51:16.604" v="2629"/>
          <ac:spMkLst>
            <pc:docMk/>
            <pc:sldMk cId="1460899680" sldId="396"/>
            <ac:spMk id="13" creationId="{00000000-0000-0000-0000-000000000000}"/>
          </ac:spMkLst>
        </pc:spChg>
        <pc:spChg chg="mod">
          <ac:chgData name="Santiago Cano Muniz" userId="77278d51-8899-4792-a37d-34c094257561" providerId="ADAL" clId="{BBB9EECE-D0F4-4D86-8E83-A640B7EE5458}" dt="2020-03-31T08:50:46.652" v="2621"/>
          <ac:spMkLst>
            <pc:docMk/>
            <pc:sldMk cId="1460899680" sldId="396"/>
            <ac:spMk id="14" creationId="{00000000-0000-0000-0000-000000000000}"/>
          </ac:spMkLst>
        </pc:spChg>
        <pc:spChg chg="mod">
          <ac:chgData name="Santiago Cano Muniz" userId="77278d51-8899-4792-a37d-34c094257561" providerId="ADAL" clId="{BBB9EECE-D0F4-4D86-8E83-A640B7EE5458}" dt="2020-03-31T08:51:30.645" v="2636" actId="27636"/>
          <ac:spMkLst>
            <pc:docMk/>
            <pc:sldMk cId="1460899680" sldId="396"/>
            <ac:spMk id="21" creationId="{A68D5F7D-F16D-4206-AE3C-764C4128555F}"/>
          </ac:spMkLst>
        </pc:spChg>
      </pc:sldChg>
      <pc:sldChg chg="modSp">
        <pc:chgData name="Santiago Cano Muniz" userId="77278d51-8899-4792-a37d-34c094257561" providerId="ADAL" clId="{BBB9EECE-D0F4-4D86-8E83-A640B7EE5458}" dt="2020-03-31T08:54:08.617" v="2700" actId="6549"/>
        <pc:sldMkLst>
          <pc:docMk/>
          <pc:sldMk cId="369123008" sldId="397"/>
        </pc:sldMkLst>
        <pc:spChg chg="mod">
          <ac:chgData name="Santiago Cano Muniz" userId="77278d51-8899-4792-a37d-34c094257561" providerId="ADAL" clId="{BBB9EECE-D0F4-4D86-8E83-A640B7EE5458}" dt="2020-03-31T08:51:18.952" v="2630"/>
          <ac:spMkLst>
            <pc:docMk/>
            <pc:sldMk cId="369123008" sldId="397"/>
            <ac:spMk id="13" creationId="{00000000-0000-0000-0000-000000000000}"/>
          </ac:spMkLst>
        </pc:spChg>
        <pc:spChg chg="mod">
          <ac:chgData name="Santiago Cano Muniz" userId="77278d51-8899-4792-a37d-34c094257561" providerId="ADAL" clId="{BBB9EECE-D0F4-4D86-8E83-A640B7EE5458}" dt="2020-03-31T08:50:48.715" v="2622"/>
          <ac:spMkLst>
            <pc:docMk/>
            <pc:sldMk cId="369123008" sldId="397"/>
            <ac:spMk id="14" creationId="{00000000-0000-0000-0000-000000000000}"/>
          </ac:spMkLst>
        </pc:spChg>
        <pc:spChg chg="mod">
          <ac:chgData name="Santiago Cano Muniz" userId="77278d51-8899-4792-a37d-34c094257561" providerId="ADAL" clId="{BBB9EECE-D0F4-4D86-8E83-A640B7EE5458}" dt="2020-03-31T08:54:08.617" v="2700" actId="6549"/>
          <ac:spMkLst>
            <pc:docMk/>
            <pc:sldMk cId="369123008" sldId="397"/>
            <ac:spMk id="19" creationId="{B4991D9A-702F-4053-8722-E2D84E6B6C55}"/>
          </ac:spMkLst>
        </pc:spChg>
        <pc:spChg chg="mod">
          <ac:chgData name="Santiago Cano Muniz" userId="77278d51-8899-4792-a37d-34c094257561" providerId="ADAL" clId="{BBB9EECE-D0F4-4D86-8E83-A640B7EE5458}" dt="2020-03-31T08:51:23.935" v="2633" actId="27636"/>
          <ac:spMkLst>
            <pc:docMk/>
            <pc:sldMk cId="369123008" sldId="397"/>
            <ac:spMk id="21" creationId="{A68D5F7D-F16D-4206-AE3C-764C4128555F}"/>
          </ac:spMkLst>
        </pc:spChg>
      </pc:sldChg>
      <pc:sldChg chg="modSp">
        <pc:chgData name="Santiago Cano Muniz" userId="77278d51-8899-4792-a37d-34c094257561" providerId="ADAL" clId="{BBB9EECE-D0F4-4D86-8E83-A640B7EE5458}" dt="2020-03-31T08:48:43.492" v="2551" actId="20577"/>
        <pc:sldMkLst>
          <pc:docMk/>
          <pc:sldMk cId="3478948719" sldId="398"/>
        </pc:sldMkLst>
        <pc:spChg chg="mod">
          <ac:chgData name="Santiago Cano Muniz" userId="77278d51-8899-4792-a37d-34c094257561" providerId="ADAL" clId="{BBB9EECE-D0F4-4D86-8E83-A640B7EE5458}" dt="2020-03-31T08:48:43.492" v="2551" actId="20577"/>
          <ac:spMkLst>
            <pc:docMk/>
            <pc:sldMk cId="3478948719" sldId="398"/>
            <ac:spMk id="17" creationId="{BDE6CADC-20C2-4C26-9070-0E9BC7CDBAEE}"/>
          </ac:spMkLst>
        </pc:spChg>
        <pc:spChg chg="mod">
          <ac:chgData name="Santiago Cano Muniz" userId="77278d51-8899-4792-a37d-34c094257561" providerId="ADAL" clId="{BBB9EECE-D0F4-4D86-8E83-A640B7EE5458}" dt="2020-03-31T08:47:55.380" v="2534"/>
          <ac:spMkLst>
            <pc:docMk/>
            <pc:sldMk cId="3478948719" sldId="398"/>
            <ac:spMk id="20" creationId="{66C5AC8F-21B1-4872-A6FD-C5ADD5772294}"/>
          </ac:spMkLst>
        </pc:spChg>
        <pc:spChg chg="mod">
          <ac:chgData name="Santiago Cano Muniz" userId="77278d51-8899-4792-a37d-34c094257561" providerId="ADAL" clId="{BBB9EECE-D0F4-4D86-8E83-A640B7EE5458}" dt="2020-03-31T08:48:01.971" v="2535"/>
          <ac:spMkLst>
            <pc:docMk/>
            <pc:sldMk cId="3478948719" sldId="398"/>
            <ac:spMk id="21" creationId="{C7535CD2-AA15-4C52-9125-5BE62E7F16E3}"/>
          </ac:spMkLst>
        </pc:spChg>
      </pc:sldChg>
      <pc:sldChg chg="modSp">
        <pc:chgData name="Santiago Cano Muniz" userId="77278d51-8899-4792-a37d-34c094257561" providerId="ADAL" clId="{BBB9EECE-D0F4-4D86-8E83-A640B7EE5458}" dt="2020-03-31T08:36:38.075" v="1739" actId="20577"/>
        <pc:sldMkLst>
          <pc:docMk/>
          <pc:sldMk cId="3750026700" sldId="399"/>
        </pc:sldMkLst>
        <pc:spChg chg="mod">
          <ac:chgData name="Santiago Cano Muniz" userId="77278d51-8899-4792-a37d-34c094257561" providerId="ADAL" clId="{BBB9EECE-D0F4-4D86-8E83-A640B7EE5458}" dt="2020-03-31T08:36:38.075" v="1739" actId="20577"/>
          <ac:spMkLst>
            <pc:docMk/>
            <pc:sldMk cId="3750026700" sldId="399"/>
            <ac:spMk id="7" creationId="{FCBFD4C9-19FC-4BDA-B8D5-B246CB08AF8C}"/>
          </ac:spMkLst>
        </pc:spChg>
        <pc:spChg chg="mod">
          <ac:chgData name="Santiago Cano Muniz" userId="77278d51-8899-4792-a37d-34c094257561" providerId="ADAL" clId="{BBB9EECE-D0F4-4D86-8E83-A640B7EE5458}" dt="2020-03-31T08:33:21.671" v="1314"/>
          <ac:spMkLst>
            <pc:docMk/>
            <pc:sldMk cId="3750026700" sldId="399"/>
            <ac:spMk id="13" creationId="{00000000-0000-0000-0000-000000000000}"/>
          </ac:spMkLst>
        </pc:spChg>
        <pc:spChg chg="mod">
          <ac:chgData name="Santiago Cano Muniz" userId="77278d51-8899-4792-a37d-34c094257561" providerId="ADAL" clId="{BBB9EECE-D0F4-4D86-8E83-A640B7EE5458}" dt="2020-03-31T08:33:09.928" v="1311"/>
          <ac:spMkLst>
            <pc:docMk/>
            <pc:sldMk cId="3750026700" sldId="399"/>
            <ac:spMk id="14" creationId="{00000000-0000-0000-0000-000000000000}"/>
          </ac:spMkLst>
        </pc:spChg>
      </pc:sldChg>
      <pc:sldChg chg="modSp">
        <pc:chgData name="Santiago Cano Muniz" userId="77278d51-8899-4792-a37d-34c094257561" providerId="ADAL" clId="{BBB9EECE-D0F4-4D86-8E83-A640B7EE5458}" dt="2020-03-31T09:33:11.494" v="3110" actId="313"/>
        <pc:sldMkLst>
          <pc:docMk/>
          <pc:sldMk cId="100384876" sldId="400"/>
        </pc:sldMkLst>
        <pc:spChg chg="mod">
          <ac:chgData name="Santiago Cano Muniz" userId="77278d51-8899-4792-a37d-34c094257561" providerId="ADAL" clId="{BBB9EECE-D0F4-4D86-8E83-A640B7EE5458}" dt="2020-03-31T09:33:11.494" v="3110" actId="313"/>
          <ac:spMkLst>
            <pc:docMk/>
            <pc:sldMk cId="100384876" sldId="400"/>
            <ac:spMk id="19" creationId="{B4991D9A-702F-4053-8722-E2D84E6B6C55}"/>
          </ac:spMkLst>
        </pc:spChg>
        <pc:spChg chg="mod">
          <ac:chgData name="Santiago Cano Muniz" userId="77278d51-8899-4792-a37d-34c094257561" providerId="ADAL" clId="{BBB9EECE-D0F4-4D86-8E83-A640B7EE5458}" dt="2020-03-31T08:56:05.789" v="2738" actId="20577"/>
          <ac:spMkLst>
            <pc:docMk/>
            <pc:sldMk cId="100384876" sldId="400"/>
            <ac:spMk id="20" creationId="{7C9A808A-1E55-49B0-A7F4-3DDAF900D148}"/>
          </ac:spMkLst>
        </pc:spChg>
      </pc:sldChg>
      <pc:sldChg chg="modSp">
        <pc:chgData name="Santiago Cano Muniz" userId="77278d51-8899-4792-a37d-34c094257561" providerId="ADAL" clId="{BBB9EECE-D0F4-4D86-8E83-A640B7EE5458}" dt="2020-03-31T09:05:26.151" v="2977" actId="20577"/>
        <pc:sldMkLst>
          <pc:docMk/>
          <pc:sldMk cId="710511337" sldId="401"/>
        </pc:sldMkLst>
        <pc:spChg chg="mod">
          <ac:chgData name="Santiago Cano Muniz" userId="77278d51-8899-4792-a37d-34c094257561" providerId="ADAL" clId="{BBB9EECE-D0F4-4D86-8E83-A640B7EE5458}" dt="2020-03-31T09:05:26.151" v="2977" actId="20577"/>
          <ac:spMkLst>
            <pc:docMk/>
            <pc:sldMk cId="710511337" sldId="401"/>
            <ac:spMk id="13" creationId="{00000000-0000-0000-0000-000000000000}"/>
          </ac:spMkLst>
        </pc:spChg>
      </pc:sldChg>
      <pc:sldChg chg="modSp">
        <pc:chgData name="Santiago Cano Muniz" userId="77278d51-8899-4792-a37d-34c094257561" providerId="ADAL" clId="{BBB9EECE-D0F4-4D86-8E83-A640B7EE5458}" dt="2020-03-31T08:29:16.638" v="1099" actId="20577"/>
        <pc:sldMkLst>
          <pc:docMk/>
          <pc:sldMk cId="2161113569" sldId="402"/>
        </pc:sldMkLst>
        <pc:spChg chg="mod">
          <ac:chgData name="Santiago Cano Muniz" userId="77278d51-8899-4792-a37d-34c094257561" providerId="ADAL" clId="{BBB9EECE-D0F4-4D86-8E83-A640B7EE5458}" dt="2020-03-31T08:28:44.709" v="1048"/>
          <ac:spMkLst>
            <pc:docMk/>
            <pc:sldMk cId="2161113569" sldId="402"/>
            <ac:spMk id="14" creationId="{00000000-0000-0000-0000-000000000000}"/>
          </ac:spMkLst>
        </pc:spChg>
        <pc:spChg chg="mod">
          <ac:chgData name="Santiago Cano Muniz" userId="77278d51-8899-4792-a37d-34c094257561" providerId="ADAL" clId="{BBB9EECE-D0F4-4D86-8E83-A640B7EE5458}" dt="2020-03-31T08:28:49.655" v="1070" actId="20577"/>
          <ac:spMkLst>
            <pc:docMk/>
            <pc:sldMk cId="2161113569" sldId="402"/>
            <ac:spMk id="23" creationId="{40BAC088-F232-4E12-986B-0DE436E22E74}"/>
          </ac:spMkLst>
        </pc:spChg>
        <pc:graphicFrameChg chg="mod">
          <ac:chgData name="Santiago Cano Muniz" userId="77278d51-8899-4792-a37d-34c094257561" providerId="ADAL" clId="{BBB9EECE-D0F4-4D86-8E83-A640B7EE5458}" dt="2020-03-31T08:29:16.638" v="1099" actId="20577"/>
          <ac:graphicFrameMkLst>
            <pc:docMk/>
            <pc:sldMk cId="2161113569" sldId="402"/>
            <ac:graphicFrameMk id="2" creationId="{EA236AD2-975E-43E0-9FDA-44A12A336E95}"/>
          </ac:graphicFrameMkLst>
        </pc:graphicFrameChg>
      </pc:sldChg>
      <pc:sldChg chg="modSp">
        <pc:chgData name="Santiago Cano Muniz" userId="77278d51-8899-4792-a37d-34c094257561" providerId="ADAL" clId="{BBB9EECE-D0F4-4D86-8E83-A640B7EE5458}" dt="2020-03-31T08:24:53.766" v="622" actId="20577"/>
        <pc:sldMkLst>
          <pc:docMk/>
          <pc:sldMk cId="2847216926" sldId="403"/>
        </pc:sldMkLst>
        <pc:spChg chg="mod">
          <ac:chgData name="Santiago Cano Muniz" userId="77278d51-8899-4792-a37d-34c094257561" providerId="ADAL" clId="{BBB9EECE-D0F4-4D86-8E83-A640B7EE5458}" dt="2020-03-31T08:24:28.776" v="567" actId="20577"/>
          <ac:spMkLst>
            <pc:docMk/>
            <pc:sldMk cId="2847216926" sldId="403"/>
            <ac:spMk id="13" creationId="{00000000-0000-0000-0000-000000000000}"/>
          </ac:spMkLst>
        </pc:spChg>
        <pc:spChg chg="mod">
          <ac:chgData name="Santiago Cano Muniz" userId="77278d51-8899-4792-a37d-34c094257561" providerId="ADAL" clId="{BBB9EECE-D0F4-4D86-8E83-A640B7EE5458}" dt="2020-03-31T08:23:58.609" v="533" actId="20577"/>
          <ac:spMkLst>
            <pc:docMk/>
            <pc:sldMk cId="2847216926" sldId="403"/>
            <ac:spMk id="14" creationId="{00000000-0000-0000-0000-000000000000}"/>
          </ac:spMkLst>
        </pc:spChg>
        <pc:graphicFrameChg chg="mod">
          <ac:chgData name="Santiago Cano Muniz" userId="77278d51-8899-4792-a37d-34c094257561" providerId="ADAL" clId="{BBB9EECE-D0F4-4D86-8E83-A640B7EE5458}" dt="2020-03-31T08:24:53.766" v="622" actId="20577"/>
          <ac:graphicFrameMkLst>
            <pc:docMk/>
            <pc:sldMk cId="2847216926" sldId="403"/>
            <ac:graphicFrameMk id="6" creationId="{6B4D0EBF-9D79-4B6A-A2D1-BCC48D28A07E}"/>
          </ac:graphicFrameMkLst>
        </pc:graphicFrameChg>
      </pc:sldChg>
      <pc:sldChg chg="modSp">
        <pc:chgData name="Santiago Cano Muniz" userId="77278d51-8899-4792-a37d-34c094257561" providerId="ADAL" clId="{BBB9EECE-D0F4-4D86-8E83-A640B7EE5458}" dt="2020-03-31T09:37:37.754" v="3275" actId="20577"/>
        <pc:sldMkLst>
          <pc:docMk/>
          <pc:sldMk cId="1442013819" sldId="404"/>
        </pc:sldMkLst>
        <pc:spChg chg="mod">
          <ac:chgData name="Santiago Cano Muniz" userId="77278d51-8899-4792-a37d-34c094257561" providerId="ADAL" clId="{BBB9EECE-D0F4-4D86-8E83-A640B7EE5458}" dt="2020-03-31T09:06:58.302" v="3008" actId="20577"/>
          <ac:spMkLst>
            <pc:docMk/>
            <pc:sldMk cId="1442013819" sldId="404"/>
            <ac:spMk id="9" creationId="{128F4938-CDE0-4B46-95A0-B0D1B3C54CF2}"/>
          </ac:spMkLst>
        </pc:spChg>
        <pc:spChg chg="mod">
          <ac:chgData name="Santiago Cano Muniz" userId="77278d51-8899-4792-a37d-34c094257561" providerId="ADAL" clId="{BBB9EECE-D0F4-4D86-8E83-A640B7EE5458}" dt="2020-03-31T09:06:11.075" v="2989"/>
          <ac:spMkLst>
            <pc:docMk/>
            <pc:sldMk cId="1442013819" sldId="404"/>
            <ac:spMk id="14" creationId="{00000000-0000-0000-0000-000000000000}"/>
          </ac:spMkLst>
        </pc:spChg>
        <pc:spChg chg="mod">
          <ac:chgData name="Santiago Cano Muniz" userId="77278d51-8899-4792-a37d-34c094257561" providerId="ADAL" clId="{BBB9EECE-D0F4-4D86-8E83-A640B7EE5458}" dt="2020-03-31T09:37:37.754" v="3275" actId="20577"/>
          <ac:spMkLst>
            <pc:docMk/>
            <pc:sldMk cId="1442013819" sldId="404"/>
            <ac:spMk id="16" creationId="{BF188308-41CB-41E3-A1AF-6F02CA1D46B1}"/>
          </ac:spMkLst>
        </pc:spChg>
        <pc:spChg chg="mod">
          <ac:chgData name="Santiago Cano Muniz" userId="77278d51-8899-4792-a37d-34c094257561" providerId="ADAL" clId="{BBB9EECE-D0F4-4D86-8E83-A640B7EE5458}" dt="2020-03-31T09:31:23.269" v="3077" actId="20577"/>
          <ac:spMkLst>
            <pc:docMk/>
            <pc:sldMk cId="1442013819" sldId="404"/>
            <ac:spMk id="19" creationId="{68D29ECB-509C-4FCA-B098-97B1B6ACC7F8}"/>
          </ac:spMkLst>
        </pc:spChg>
      </pc:sldChg>
      <pc:sldChg chg="modSp">
        <pc:chgData name="Santiago Cano Muniz" userId="77278d51-8899-4792-a37d-34c094257561" providerId="ADAL" clId="{BBB9EECE-D0F4-4D86-8E83-A640B7EE5458}" dt="2020-03-31T09:02:55.165" v="2883" actId="20577"/>
        <pc:sldMkLst>
          <pc:docMk/>
          <pc:sldMk cId="2970734769" sldId="405"/>
        </pc:sldMkLst>
        <pc:spChg chg="mod">
          <ac:chgData name="Santiago Cano Muniz" userId="77278d51-8899-4792-a37d-34c094257561" providerId="ADAL" clId="{BBB9EECE-D0F4-4D86-8E83-A640B7EE5458}" dt="2020-03-31T09:02:49.070" v="2874" actId="20577"/>
          <ac:spMkLst>
            <pc:docMk/>
            <pc:sldMk cId="2970734769" sldId="405"/>
            <ac:spMk id="4" creationId="{BE7CC68D-64D8-4AC8-B225-7FF679521513}"/>
          </ac:spMkLst>
        </pc:spChg>
        <pc:spChg chg="mod">
          <ac:chgData name="Santiago Cano Muniz" userId="77278d51-8899-4792-a37d-34c094257561" providerId="ADAL" clId="{BBB9EECE-D0F4-4D86-8E83-A640B7EE5458}" dt="2020-03-31T09:02:07.726" v="2869" actId="14100"/>
          <ac:spMkLst>
            <pc:docMk/>
            <pc:sldMk cId="2970734769" sldId="405"/>
            <ac:spMk id="9" creationId="{DC0C76C7-E9E9-40B9-8C62-C5AF5FDD62B3}"/>
          </ac:spMkLst>
        </pc:spChg>
        <pc:spChg chg="mod">
          <ac:chgData name="Santiago Cano Muniz" userId="77278d51-8899-4792-a37d-34c094257561" providerId="ADAL" clId="{BBB9EECE-D0F4-4D86-8E83-A640B7EE5458}" dt="2020-03-31T09:02:52.518" v="2878" actId="20577"/>
          <ac:spMkLst>
            <pc:docMk/>
            <pc:sldMk cId="2970734769" sldId="405"/>
            <ac:spMk id="11" creationId="{7761F47F-F79A-4FD6-8F64-7410A62FD9C9}"/>
          </ac:spMkLst>
        </pc:spChg>
        <pc:spChg chg="mod">
          <ac:chgData name="Santiago Cano Muniz" userId="77278d51-8899-4792-a37d-34c094257561" providerId="ADAL" clId="{BBB9EECE-D0F4-4D86-8E83-A640B7EE5458}" dt="2020-03-31T09:02:55.165" v="2883" actId="20577"/>
          <ac:spMkLst>
            <pc:docMk/>
            <pc:sldMk cId="2970734769" sldId="405"/>
            <ac:spMk id="12" creationId="{E6878DFC-7EE3-4783-8595-4B7F9074833B}"/>
          </ac:spMkLst>
        </pc:spChg>
        <pc:spChg chg="mod">
          <ac:chgData name="Santiago Cano Muniz" userId="77278d51-8899-4792-a37d-34c094257561" providerId="ADAL" clId="{BBB9EECE-D0F4-4D86-8E83-A640B7EE5458}" dt="2020-03-31T09:00:43.520" v="2863" actId="20577"/>
          <ac:spMkLst>
            <pc:docMk/>
            <pc:sldMk cId="2970734769" sldId="405"/>
            <ac:spMk id="13" creationId="{00000000-0000-0000-0000-000000000000}"/>
          </ac:spMkLst>
        </pc:spChg>
      </pc:sldChg>
      <pc:sldChg chg="modSp">
        <pc:chgData name="Santiago Cano Muniz" userId="77278d51-8899-4792-a37d-34c094257561" providerId="ADAL" clId="{BBB9EECE-D0F4-4D86-8E83-A640B7EE5458}" dt="2020-03-31T09:37:24.250" v="3269" actId="313"/>
        <pc:sldMkLst>
          <pc:docMk/>
          <pc:sldMk cId="1386114018" sldId="407"/>
        </pc:sldMkLst>
        <pc:spChg chg="mod">
          <ac:chgData name="Santiago Cano Muniz" userId="77278d51-8899-4792-a37d-34c094257561" providerId="ADAL" clId="{BBB9EECE-D0F4-4D86-8E83-A640B7EE5458}" dt="2020-03-31T09:34:31.414" v="3141" actId="20577"/>
          <ac:spMkLst>
            <pc:docMk/>
            <pc:sldMk cId="1386114018" sldId="407"/>
            <ac:spMk id="8" creationId="{E61F1B5F-CAD6-4746-81C1-6A8EBF2390B9}"/>
          </ac:spMkLst>
        </pc:spChg>
        <pc:spChg chg="mod">
          <ac:chgData name="Santiago Cano Muniz" userId="77278d51-8899-4792-a37d-34c094257561" providerId="ADAL" clId="{BBB9EECE-D0F4-4D86-8E83-A640B7EE5458}" dt="2020-03-31T09:06:55.110" v="3007" actId="20577"/>
          <ac:spMkLst>
            <pc:docMk/>
            <pc:sldMk cId="1386114018" sldId="407"/>
            <ac:spMk id="10" creationId="{1BB2D7B7-1D83-428B-AEC4-2B423B630645}"/>
          </ac:spMkLst>
        </pc:spChg>
        <pc:spChg chg="mod">
          <ac:chgData name="Santiago Cano Muniz" userId="77278d51-8899-4792-a37d-34c094257561" providerId="ADAL" clId="{BBB9EECE-D0F4-4D86-8E83-A640B7EE5458}" dt="2020-03-31T09:37:24.250" v="3269" actId="313"/>
          <ac:spMkLst>
            <pc:docMk/>
            <pc:sldMk cId="1386114018" sldId="407"/>
            <ac:spMk id="12" creationId="{6E09AF2D-C1D0-4CF0-9240-FA3DDA872AED}"/>
          </ac:spMkLst>
        </pc:spChg>
        <pc:spChg chg="mod">
          <ac:chgData name="Santiago Cano Muniz" userId="77278d51-8899-4792-a37d-34c094257561" providerId="ADAL" clId="{BBB9EECE-D0F4-4D86-8E83-A640B7EE5458}" dt="2020-03-31T09:06:09.179" v="2988"/>
          <ac:spMkLst>
            <pc:docMk/>
            <pc:sldMk cId="1386114018" sldId="407"/>
            <ac:spMk id="14" creationId="{00000000-0000-0000-0000-000000000000}"/>
          </ac:spMkLst>
        </pc:spChg>
        <pc:spChg chg="mod">
          <ac:chgData name="Santiago Cano Muniz" userId="77278d51-8899-4792-a37d-34c094257561" providerId="ADAL" clId="{BBB9EECE-D0F4-4D86-8E83-A640B7EE5458}" dt="2020-03-31T09:31:48.584" v="3083" actId="20577"/>
          <ac:spMkLst>
            <pc:docMk/>
            <pc:sldMk cId="1386114018" sldId="407"/>
            <ac:spMk id="17" creationId="{C9577C6E-890F-4855-9EB8-D81503D9575E}"/>
          </ac:spMkLst>
        </pc:spChg>
      </pc:sldChg>
      <pc:sldChg chg="modSp">
        <pc:chgData name="Santiago Cano Muniz" userId="77278d51-8899-4792-a37d-34c094257561" providerId="ADAL" clId="{BBB9EECE-D0F4-4D86-8E83-A640B7EE5458}" dt="2020-03-31T09:41:31.387" v="3475" actId="20577"/>
        <pc:sldMkLst>
          <pc:docMk/>
          <pc:sldMk cId="371325502" sldId="408"/>
        </pc:sldMkLst>
        <pc:spChg chg="mod">
          <ac:chgData name="Santiago Cano Muniz" userId="77278d51-8899-4792-a37d-34c094257561" providerId="ADAL" clId="{BBB9EECE-D0F4-4D86-8E83-A640B7EE5458}" dt="2020-03-31T09:41:31.387" v="3475" actId="20577"/>
          <ac:spMkLst>
            <pc:docMk/>
            <pc:sldMk cId="371325502" sldId="408"/>
            <ac:spMk id="13" creationId="{00000000-0000-0000-0000-000000000000}"/>
          </ac:spMkLst>
        </pc:spChg>
        <pc:spChg chg="mod">
          <ac:chgData name="Santiago Cano Muniz" userId="77278d51-8899-4792-a37d-34c094257561" providerId="ADAL" clId="{BBB9EECE-D0F4-4D86-8E83-A640B7EE5458}" dt="2020-03-31T09:40:56.459" v="3432"/>
          <ac:spMkLst>
            <pc:docMk/>
            <pc:sldMk cId="371325502" sldId="408"/>
            <ac:spMk id="14" creationId="{00000000-0000-0000-0000-000000000000}"/>
          </ac:spMkLst>
        </pc:spChg>
      </pc:sldChg>
      <pc:sldChg chg="modSp">
        <pc:chgData name="Santiago Cano Muniz" userId="77278d51-8899-4792-a37d-34c094257561" providerId="ADAL" clId="{BBB9EECE-D0F4-4D86-8E83-A640B7EE5458}" dt="2020-03-31T09:50:23.476" v="3809" actId="1076"/>
        <pc:sldMkLst>
          <pc:docMk/>
          <pc:sldMk cId="913901073" sldId="409"/>
        </pc:sldMkLst>
        <pc:spChg chg="mod">
          <ac:chgData name="Santiago Cano Muniz" userId="77278d51-8899-4792-a37d-34c094257561" providerId="ADAL" clId="{BBB9EECE-D0F4-4D86-8E83-A640B7EE5458}" dt="2020-03-31T09:38:00.904" v="3283" actId="1036"/>
          <ac:spMkLst>
            <pc:docMk/>
            <pc:sldMk cId="913901073" sldId="409"/>
            <ac:spMk id="6" creationId="{B662A3CB-ACED-4C50-8872-BBB659B818DD}"/>
          </ac:spMkLst>
        </pc:spChg>
        <pc:spChg chg="mod">
          <ac:chgData name="Santiago Cano Muniz" userId="77278d51-8899-4792-a37d-34c094257561" providerId="ADAL" clId="{BBB9EECE-D0F4-4D86-8E83-A640B7EE5458}" dt="2020-03-31T09:34:34.772" v="3142"/>
          <ac:spMkLst>
            <pc:docMk/>
            <pc:sldMk cId="913901073" sldId="409"/>
            <ac:spMk id="8" creationId="{E61F1B5F-CAD6-4746-81C1-6A8EBF2390B9}"/>
          </ac:spMkLst>
        </pc:spChg>
        <pc:spChg chg="mod">
          <ac:chgData name="Santiago Cano Muniz" userId="77278d51-8899-4792-a37d-34c094257561" providerId="ADAL" clId="{BBB9EECE-D0F4-4D86-8E83-A640B7EE5458}" dt="2020-03-31T09:37:19.934" v="3266" actId="313"/>
          <ac:spMkLst>
            <pc:docMk/>
            <pc:sldMk cId="913901073" sldId="409"/>
            <ac:spMk id="12" creationId="{6E09AF2D-C1D0-4CF0-9240-FA3DDA872AED}"/>
          </ac:spMkLst>
        </pc:spChg>
        <pc:spChg chg="mod">
          <ac:chgData name="Santiago Cano Muniz" userId="77278d51-8899-4792-a37d-34c094257561" providerId="ADAL" clId="{BBB9EECE-D0F4-4D86-8E83-A640B7EE5458}" dt="2020-03-31T09:06:05.972" v="2987" actId="20577"/>
          <ac:spMkLst>
            <pc:docMk/>
            <pc:sldMk cId="913901073" sldId="409"/>
            <ac:spMk id="14" creationId="{00000000-0000-0000-0000-000000000000}"/>
          </ac:spMkLst>
        </pc:spChg>
        <pc:spChg chg="mod">
          <ac:chgData name="Santiago Cano Muniz" userId="77278d51-8899-4792-a37d-34c094257561" providerId="ADAL" clId="{BBB9EECE-D0F4-4D86-8E83-A640B7EE5458}" dt="2020-03-31T09:06:22.450" v="2999" actId="20577"/>
          <ac:spMkLst>
            <pc:docMk/>
            <pc:sldMk cId="913901073" sldId="409"/>
            <ac:spMk id="16" creationId="{D366DB70-861A-419C-83D1-2AA3F8747ED8}"/>
          </ac:spMkLst>
        </pc:spChg>
        <pc:spChg chg="mod">
          <ac:chgData name="Santiago Cano Muniz" userId="77278d51-8899-4792-a37d-34c094257561" providerId="ADAL" clId="{BBB9EECE-D0F4-4D86-8E83-A640B7EE5458}" dt="2020-03-31T09:32:31.104" v="3098" actId="20577"/>
          <ac:spMkLst>
            <pc:docMk/>
            <pc:sldMk cId="913901073" sldId="409"/>
            <ac:spMk id="20" creationId="{4B7974F4-0199-4AAA-8BD3-680F3C1DED9C}"/>
          </ac:spMkLst>
        </pc:spChg>
        <pc:grpChg chg="mod">
          <ac:chgData name="Santiago Cano Muniz" userId="77278d51-8899-4792-a37d-34c094257561" providerId="ADAL" clId="{BBB9EECE-D0F4-4D86-8E83-A640B7EE5458}" dt="2020-03-31T09:50:23.476" v="3809" actId="1076"/>
          <ac:grpSpMkLst>
            <pc:docMk/>
            <pc:sldMk cId="913901073" sldId="409"/>
            <ac:grpSpMk id="7" creationId="{E7A7980A-D718-4C66-8389-7550C406C8B7}"/>
          </ac:grpSpMkLst>
        </pc:grpChg>
      </pc:sldChg>
      <pc:sldChg chg="modSp">
        <pc:chgData name="Santiago Cano Muniz" userId="77278d51-8899-4792-a37d-34c094257561" providerId="ADAL" clId="{BBB9EECE-D0F4-4D86-8E83-A640B7EE5458}" dt="2020-03-31T09:48:07.933" v="3661" actId="20577"/>
        <pc:sldMkLst>
          <pc:docMk/>
          <pc:sldMk cId="2224776020" sldId="410"/>
        </pc:sldMkLst>
        <pc:spChg chg="mod">
          <ac:chgData name="Santiago Cano Muniz" userId="77278d51-8899-4792-a37d-34c094257561" providerId="ADAL" clId="{BBB9EECE-D0F4-4D86-8E83-A640B7EE5458}" dt="2020-03-31T09:48:07.933" v="3661" actId="20577"/>
          <ac:spMkLst>
            <pc:docMk/>
            <pc:sldMk cId="2224776020" sldId="410"/>
            <ac:spMk id="9" creationId="{E4A241E9-FD20-4426-A7BF-E08861942FF4}"/>
          </ac:spMkLst>
        </pc:spChg>
        <pc:spChg chg="mod">
          <ac:chgData name="Santiago Cano Muniz" userId="77278d51-8899-4792-a37d-34c094257561" providerId="ADAL" clId="{BBB9EECE-D0F4-4D86-8E83-A640B7EE5458}" dt="2020-03-31T09:41:36.699" v="3485" actId="20577"/>
          <ac:spMkLst>
            <pc:docMk/>
            <pc:sldMk cId="2224776020" sldId="410"/>
            <ac:spMk id="13" creationId="{00000000-0000-0000-0000-000000000000}"/>
          </ac:spMkLst>
        </pc:spChg>
        <pc:spChg chg="mod">
          <ac:chgData name="Santiago Cano Muniz" userId="77278d51-8899-4792-a37d-34c094257561" providerId="ADAL" clId="{BBB9EECE-D0F4-4D86-8E83-A640B7EE5458}" dt="2020-03-31T09:40:59.248" v="3433"/>
          <ac:spMkLst>
            <pc:docMk/>
            <pc:sldMk cId="2224776020" sldId="410"/>
            <ac:spMk id="14" creationId="{00000000-0000-0000-0000-000000000000}"/>
          </ac:spMkLst>
        </pc:spChg>
      </pc:sldChg>
      <pc:sldChg chg="addSp delSp modSp modAnim">
        <pc:chgData name="Santiago Cano Muniz" userId="77278d51-8899-4792-a37d-34c094257561" providerId="ADAL" clId="{BBB9EECE-D0F4-4D86-8E83-A640B7EE5458}" dt="2020-03-31T09:47:31.406" v="3645" actId="1076"/>
        <pc:sldMkLst>
          <pc:docMk/>
          <pc:sldMk cId="3540780547" sldId="411"/>
        </pc:sldMkLst>
        <pc:spChg chg="add">
          <ac:chgData name="Santiago Cano Muniz" userId="77278d51-8899-4792-a37d-34c094257561" providerId="ADAL" clId="{BBB9EECE-D0F4-4D86-8E83-A640B7EE5458}" dt="2020-03-31T09:47:09.640" v="3612"/>
          <ac:spMkLst>
            <pc:docMk/>
            <pc:sldMk cId="3540780547" sldId="411"/>
            <ac:spMk id="9" creationId="{D6E19F44-A22A-4EA4-A53C-14F02A7E0663}"/>
          </ac:spMkLst>
        </pc:spChg>
        <pc:spChg chg="mod">
          <ac:chgData name="Santiago Cano Muniz" userId="77278d51-8899-4792-a37d-34c094257561" providerId="ADAL" clId="{BBB9EECE-D0F4-4D86-8E83-A640B7EE5458}" dt="2020-03-31T09:47:31.406" v="3645" actId="1076"/>
          <ac:spMkLst>
            <pc:docMk/>
            <pc:sldMk cId="3540780547" sldId="411"/>
            <ac:spMk id="11" creationId="{A4F996CF-8625-411F-9720-BC580E6F8D30}"/>
          </ac:spMkLst>
        </pc:spChg>
        <pc:spChg chg="mod">
          <ac:chgData name="Santiago Cano Muniz" userId="77278d51-8899-4792-a37d-34c094257561" providerId="ADAL" clId="{BBB9EECE-D0F4-4D86-8E83-A640B7EE5458}" dt="2020-03-31T09:41:47.164" v="3503" actId="20577"/>
          <ac:spMkLst>
            <pc:docMk/>
            <pc:sldMk cId="3540780547" sldId="411"/>
            <ac:spMk id="13" creationId="{00000000-0000-0000-0000-000000000000}"/>
          </ac:spMkLst>
        </pc:spChg>
        <pc:spChg chg="mod">
          <ac:chgData name="Santiago Cano Muniz" userId="77278d51-8899-4792-a37d-34c094257561" providerId="ADAL" clId="{BBB9EECE-D0F4-4D86-8E83-A640B7EE5458}" dt="2020-03-31T09:41:01.474" v="3434"/>
          <ac:spMkLst>
            <pc:docMk/>
            <pc:sldMk cId="3540780547" sldId="411"/>
            <ac:spMk id="14" creationId="{00000000-0000-0000-0000-000000000000}"/>
          </ac:spMkLst>
        </pc:spChg>
        <pc:spChg chg="del">
          <ac:chgData name="Santiago Cano Muniz" userId="77278d51-8899-4792-a37d-34c094257561" providerId="ADAL" clId="{BBB9EECE-D0F4-4D86-8E83-A640B7EE5458}" dt="2020-03-31T09:47:09.403" v="3611" actId="478"/>
          <ac:spMkLst>
            <pc:docMk/>
            <pc:sldMk cId="3540780547" sldId="411"/>
            <ac:spMk id="18" creationId="{6E3F2C6F-7E40-47C7-A2D1-13D816A8F63E}"/>
          </ac:spMkLst>
        </pc:spChg>
      </pc:sldChg>
      <pc:sldChg chg="modSp">
        <pc:chgData name="Santiago Cano Muniz" userId="77278d51-8899-4792-a37d-34c094257561" providerId="ADAL" clId="{BBB9EECE-D0F4-4D86-8E83-A640B7EE5458}" dt="2020-03-31T09:41:54.539" v="3515" actId="20577"/>
        <pc:sldMkLst>
          <pc:docMk/>
          <pc:sldMk cId="4033368159" sldId="412"/>
        </pc:sldMkLst>
        <pc:spChg chg="mod">
          <ac:chgData name="Santiago Cano Muniz" userId="77278d51-8899-4792-a37d-34c094257561" providerId="ADAL" clId="{BBB9EECE-D0F4-4D86-8E83-A640B7EE5458}" dt="2020-03-31T09:41:54.539" v="3515" actId="20577"/>
          <ac:spMkLst>
            <pc:docMk/>
            <pc:sldMk cId="4033368159" sldId="412"/>
            <ac:spMk id="13" creationId="{00000000-0000-0000-0000-000000000000}"/>
          </ac:spMkLst>
        </pc:spChg>
        <pc:spChg chg="mod">
          <ac:chgData name="Santiago Cano Muniz" userId="77278d51-8899-4792-a37d-34c094257561" providerId="ADAL" clId="{BBB9EECE-D0F4-4D86-8E83-A640B7EE5458}" dt="2020-03-31T09:41:03.706" v="3435"/>
          <ac:spMkLst>
            <pc:docMk/>
            <pc:sldMk cId="4033368159" sldId="412"/>
            <ac:spMk id="14" creationId="{00000000-0000-0000-0000-000000000000}"/>
          </ac:spMkLst>
        </pc:spChg>
      </pc:sldChg>
      <pc:sldChg chg="modSp">
        <pc:chgData name="Santiago Cano Muniz" userId="77278d51-8899-4792-a37d-34c094257561" providerId="ADAL" clId="{BBB9EECE-D0F4-4D86-8E83-A640B7EE5458}" dt="2020-03-31T09:49:51.282" v="3807" actId="20577"/>
        <pc:sldMkLst>
          <pc:docMk/>
          <pc:sldMk cId="1920810962" sldId="413"/>
        </pc:sldMkLst>
        <pc:spChg chg="mod">
          <ac:chgData name="Santiago Cano Muniz" userId="77278d51-8899-4792-a37d-34c094257561" providerId="ADAL" clId="{BBB9EECE-D0F4-4D86-8E83-A640B7EE5458}" dt="2020-03-31T09:49:51.282" v="3807" actId="20577"/>
          <ac:spMkLst>
            <pc:docMk/>
            <pc:sldMk cId="1920810962" sldId="413"/>
            <ac:spMk id="13" creationId="{00000000-0000-0000-0000-000000000000}"/>
          </ac:spMkLst>
        </pc:spChg>
        <pc:spChg chg="mod">
          <ac:chgData name="Santiago Cano Muniz" userId="77278d51-8899-4792-a37d-34c094257561" providerId="ADAL" clId="{BBB9EECE-D0F4-4D86-8E83-A640B7EE5458}" dt="2020-03-31T09:41:08.680" v="3437"/>
          <ac:spMkLst>
            <pc:docMk/>
            <pc:sldMk cId="1920810962" sldId="413"/>
            <ac:spMk id="14" creationId="{00000000-0000-0000-0000-000000000000}"/>
          </ac:spMkLst>
        </pc:spChg>
      </pc:sldChg>
      <pc:sldChg chg="modSp">
        <pc:chgData name="Santiago Cano Muniz" userId="77278d51-8899-4792-a37d-34c094257561" providerId="ADAL" clId="{BBB9EECE-D0F4-4D86-8E83-A640B7EE5458}" dt="2020-03-31T09:49:45.548" v="3796" actId="20577"/>
        <pc:sldMkLst>
          <pc:docMk/>
          <pc:sldMk cId="112687152" sldId="414"/>
        </pc:sldMkLst>
        <pc:spChg chg="mod">
          <ac:chgData name="Santiago Cano Muniz" userId="77278d51-8899-4792-a37d-34c094257561" providerId="ADAL" clId="{BBB9EECE-D0F4-4D86-8E83-A640B7EE5458}" dt="2020-03-31T09:49:08.955" v="3742" actId="20577"/>
          <ac:spMkLst>
            <pc:docMk/>
            <pc:sldMk cId="112687152" sldId="414"/>
            <ac:spMk id="9" creationId="{E4A241E9-FD20-4426-A7BF-E08861942FF4}"/>
          </ac:spMkLst>
        </pc:spChg>
        <pc:spChg chg="mod">
          <ac:chgData name="Santiago Cano Muniz" userId="77278d51-8899-4792-a37d-34c094257561" providerId="ADAL" clId="{BBB9EECE-D0F4-4D86-8E83-A640B7EE5458}" dt="2020-03-31T09:49:45.548" v="3796" actId="20577"/>
          <ac:spMkLst>
            <pc:docMk/>
            <pc:sldMk cId="112687152" sldId="414"/>
            <ac:spMk id="13" creationId="{00000000-0000-0000-0000-000000000000}"/>
          </ac:spMkLst>
        </pc:spChg>
        <pc:spChg chg="mod">
          <ac:chgData name="Santiago Cano Muniz" userId="77278d51-8899-4792-a37d-34c094257561" providerId="ADAL" clId="{BBB9EECE-D0F4-4D86-8E83-A640B7EE5458}" dt="2020-03-31T09:41:06.543" v="3436"/>
          <ac:spMkLst>
            <pc:docMk/>
            <pc:sldMk cId="112687152" sldId="414"/>
            <ac:spMk id="14" creationId="{00000000-0000-0000-0000-000000000000}"/>
          </ac:spMkLst>
        </pc:spChg>
      </pc:sldChg>
      <pc:sldChg chg="modSp">
        <pc:chgData name="Santiago Cano Muniz" userId="77278d51-8899-4792-a37d-34c094257561" providerId="ADAL" clId="{BBB9EECE-D0F4-4D86-8E83-A640B7EE5458}" dt="2020-03-31T09:49:34.795" v="3780" actId="20577"/>
        <pc:sldMkLst>
          <pc:docMk/>
          <pc:sldMk cId="13256068" sldId="416"/>
        </pc:sldMkLst>
        <pc:spChg chg="mod">
          <ac:chgData name="Santiago Cano Muniz" userId="77278d51-8899-4792-a37d-34c094257561" providerId="ADAL" clId="{BBB9EECE-D0F4-4D86-8E83-A640B7EE5458}" dt="2020-03-31T09:49:34.795" v="3780" actId="20577"/>
          <ac:spMkLst>
            <pc:docMk/>
            <pc:sldMk cId="13256068" sldId="416"/>
            <ac:spMk id="13" creationId="{00000000-0000-0000-0000-000000000000}"/>
          </ac:spMkLst>
        </pc:spChg>
        <pc:spChg chg="mod">
          <ac:chgData name="Santiago Cano Muniz" userId="77278d51-8899-4792-a37d-34c094257561" providerId="ADAL" clId="{BBB9EECE-D0F4-4D86-8E83-A640B7EE5458}" dt="2020-03-31T09:49:16.553" v="3745" actId="27636"/>
          <ac:spMkLst>
            <pc:docMk/>
            <pc:sldMk cId="13256068" sldId="416"/>
            <ac:spMk id="14" creationId="{00000000-0000-0000-0000-000000000000}"/>
          </ac:spMkLst>
        </pc:spChg>
      </pc:sldChg>
      <pc:sldChg chg="modSp">
        <pc:chgData name="Santiago Cano Muniz" userId="77278d51-8899-4792-a37d-34c094257561" providerId="ADAL" clId="{BBB9EECE-D0F4-4D86-8E83-A640B7EE5458}" dt="2020-03-31T09:40:34.911" v="3402" actId="20577"/>
        <pc:sldMkLst>
          <pc:docMk/>
          <pc:sldMk cId="3521198533" sldId="417"/>
        </pc:sldMkLst>
        <pc:spChg chg="mod">
          <ac:chgData name="Santiago Cano Muniz" userId="77278d51-8899-4792-a37d-34c094257561" providerId="ADAL" clId="{BBB9EECE-D0F4-4D86-8E83-A640B7EE5458}" dt="2020-03-31T08:55:18.655" v="2714" actId="313"/>
          <ac:spMkLst>
            <pc:docMk/>
            <pc:sldMk cId="3521198533" sldId="417"/>
            <ac:spMk id="7" creationId="{C7EFDAD5-9E75-4693-8757-8DF122830CBA}"/>
          </ac:spMkLst>
        </pc:spChg>
        <pc:spChg chg="mod">
          <ac:chgData name="Santiago Cano Muniz" userId="77278d51-8899-4792-a37d-34c094257561" providerId="ADAL" clId="{BBB9EECE-D0F4-4D86-8E83-A640B7EE5458}" dt="2020-03-31T09:40:34.911" v="3402" actId="20577"/>
          <ac:spMkLst>
            <pc:docMk/>
            <pc:sldMk cId="3521198533" sldId="417"/>
            <ac:spMk id="8" creationId="{011CF226-ADC4-4B55-8C2A-8660EB8D2911}"/>
          </ac:spMkLst>
        </pc:spChg>
        <pc:spChg chg="mod">
          <ac:chgData name="Santiago Cano Muniz" userId="77278d51-8899-4792-a37d-34c094257561" providerId="ADAL" clId="{BBB9EECE-D0F4-4D86-8E83-A640B7EE5458}" dt="2020-03-31T09:40:31.013" v="3391" actId="20577"/>
          <ac:spMkLst>
            <pc:docMk/>
            <pc:sldMk cId="3521198533" sldId="417"/>
            <ac:spMk id="9" creationId="{BB40DC9F-C4D0-4F9C-83A4-57C0CF715558}"/>
          </ac:spMkLst>
        </pc:spChg>
      </pc:sldChg>
      <pc:sldChg chg="modSp">
        <pc:chgData name="Santiago Cano Muniz" userId="77278d51-8899-4792-a37d-34c094257561" providerId="ADAL" clId="{BBB9EECE-D0F4-4D86-8E83-A640B7EE5458}" dt="2020-03-31T09:51:11.853" v="3857" actId="20577"/>
        <pc:sldMkLst>
          <pc:docMk/>
          <pc:sldMk cId="2310409671" sldId="418"/>
        </pc:sldMkLst>
        <pc:spChg chg="mod">
          <ac:chgData name="Santiago Cano Muniz" userId="77278d51-8899-4792-a37d-34c094257561" providerId="ADAL" clId="{BBB9EECE-D0F4-4D86-8E83-A640B7EE5458}" dt="2020-03-31T09:51:11.853" v="3857" actId="20577"/>
          <ac:spMkLst>
            <pc:docMk/>
            <pc:sldMk cId="2310409671" sldId="418"/>
            <ac:spMk id="6" creationId="{B49A589E-2584-4B5E-AB84-C574A917E904}"/>
          </ac:spMkLst>
        </pc:spChg>
        <pc:spChg chg="mod">
          <ac:chgData name="Santiago Cano Muniz" userId="77278d51-8899-4792-a37d-34c094257561" providerId="ADAL" clId="{BBB9EECE-D0F4-4D86-8E83-A640B7EE5458}" dt="2020-03-31T09:38:44.242" v="3343" actId="20577"/>
          <ac:spMkLst>
            <pc:docMk/>
            <pc:sldMk cId="2310409671" sldId="418"/>
            <ac:spMk id="8" creationId="{6F16AFF0-49B4-446B-AD37-1932A6DA484B}"/>
          </ac:spMkLst>
        </pc:spChg>
        <pc:spChg chg="mod">
          <ac:chgData name="Santiago Cano Muniz" userId="77278d51-8899-4792-a37d-34c094257561" providerId="ADAL" clId="{BBB9EECE-D0F4-4D86-8E83-A640B7EE5458}" dt="2020-03-31T09:38:39.181" v="3332" actId="20577"/>
          <ac:spMkLst>
            <pc:docMk/>
            <pc:sldMk cId="2310409671" sldId="418"/>
            <ac:spMk id="9" creationId="{4E2DF935-D099-44D7-869F-255EDDBC4879}"/>
          </ac:spMkLst>
        </pc:spChg>
      </pc:sldChg>
      <pc:sldChg chg="modSp">
        <pc:chgData name="Santiago Cano Muniz" userId="77278d51-8899-4792-a37d-34c094257561" providerId="ADAL" clId="{BBB9EECE-D0F4-4D86-8E83-A640B7EE5458}" dt="2020-03-31T09:38:32.554" v="3317" actId="27636"/>
        <pc:sldMkLst>
          <pc:docMk/>
          <pc:sldMk cId="3930209658" sldId="419"/>
        </pc:sldMkLst>
        <pc:spChg chg="mod">
          <ac:chgData name="Santiago Cano Muniz" userId="77278d51-8899-4792-a37d-34c094257561" providerId="ADAL" clId="{BBB9EECE-D0F4-4D86-8E83-A640B7EE5458}" dt="2020-03-31T09:38:32.554" v="3317" actId="27636"/>
          <ac:spMkLst>
            <pc:docMk/>
            <pc:sldMk cId="3930209658" sldId="419"/>
            <ac:spMk id="8" creationId="{84E0E032-86A1-457E-B2F4-DE9A73989BF3}"/>
          </ac:spMkLst>
        </pc:spChg>
        <pc:spChg chg="mod">
          <ac:chgData name="Santiago Cano Muniz" userId="77278d51-8899-4792-a37d-34c094257561" providerId="ADAL" clId="{BBB9EECE-D0F4-4D86-8E83-A640B7EE5458}" dt="2020-03-31T09:38:19.874" v="3314" actId="20577"/>
          <ac:spMkLst>
            <pc:docMk/>
            <pc:sldMk cId="3930209658" sldId="419"/>
            <ac:spMk id="9" creationId="{61EE32DF-FE2A-4E08-9887-04211ECF901D}"/>
          </ac:spMkLst>
        </pc:spChg>
      </pc:sldChg>
      <pc:sldChg chg="modSp">
        <pc:chgData name="Santiago Cano Muniz" userId="77278d51-8899-4792-a37d-34c094257561" providerId="ADAL" clId="{BBB9EECE-D0F4-4D86-8E83-A640B7EE5458}" dt="2020-03-31T08:32:53.145" v="1310" actId="20577"/>
        <pc:sldMkLst>
          <pc:docMk/>
          <pc:sldMk cId="868623582" sldId="420"/>
        </pc:sldMkLst>
        <pc:spChg chg="mod">
          <ac:chgData name="Santiago Cano Muniz" userId="77278d51-8899-4792-a37d-34c094257561" providerId="ADAL" clId="{BBB9EECE-D0F4-4D86-8E83-A640B7EE5458}" dt="2020-03-31T08:30:15.221" v="1135" actId="20577"/>
          <ac:spMkLst>
            <pc:docMk/>
            <pc:sldMk cId="868623582" sldId="420"/>
            <ac:spMk id="2" creationId="{F433706C-319F-4304-ADF1-C950995BD0E0}"/>
          </ac:spMkLst>
        </pc:spChg>
        <pc:spChg chg="mod">
          <ac:chgData name="Santiago Cano Muniz" userId="77278d51-8899-4792-a37d-34c094257561" providerId="ADAL" clId="{BBB9EECE-D0F4-4D86-8E83-A640B7EE5458}" dt="2020-03-31T08:32:38.508" v="1291" actId="313"/>
          <ac:spMkLst>
            <pc:docMk/>
            <pc:sldMk cId="868623582" sldId="420"/>
            <ac:spMk id="9" creationId="{DC0C76C7-E9E9-40B9-8C62-C5AF5FDD62B3}"/>
          </ac:spMkLst>
        </pc:spChg>
        <pc:spChg chg="mod">
          <ac:chgData name="Santiago Cano Muniz" userId="77278d51-8899-4792-a37d-34c094257561" providerId="ADAL" clId="{BBB9EECE-D0F4-4D86-8E83-A640B7EE5458}" dt="2020-03-31T08:30:05.833" v="1133" actId="20577"/>
          <ac:spMkLst>
            <pc:docMk/>
            <pc:sldMk cId="868623582" sldId="420"/>
            <ac:spMk id="13" creationId="{00000000-0000-0000-0000-000000000000}"/>
          </ac:spMkLst>
        </pc:spChg>
        <pc:spChg chg="mod">
          <ac:chgData name="Santiago Cano Muniz" userId="77278d51-8899-4792-a37d-34c094257561" providerId="ADAL" clId="{BBB9EECE-D0F4-4D86-8E83-A640B7EE5458}" dt="2020-03-31T08:29:40.513" v="1114" actId="20577"/>
          <ac:spMkLst>
            <pc:docMk/>
            <pc:sldMk cId="868623582" sldId="420"/>
            <ac:spMk id="14" creationId="{00000000-0000-0000-0000-000000000000}"/>
          </ac:spMkLst>
        </pc:spChg>
        <pc:spChg chg="mod">
          <ac:chgData name="Santiago Cano Muniz" userId="77278d51-8899-4792-a37d-34c094257561" providerId="ADAL" clId="{BBB9EECE-D0F4-4D86-8E83-A640B7EE5458}" dt="2020-03-31T08:31:03.408" v="1204" actId="20577"/>
          <ac:spMkLst>
            <pc:docMk/>
            <pc:sldMk cId="868623582" sldId="420"/>
            <ac:spMk id="18" creationId="{1A491692-CAA2-408C-90A0-2A114628F7DE}"/>
          </ac:spMkLst>
        </pc:spChg>
        <pc:spChg chg="mod">
          <ac:chgData name="Santiago Cano Muniz" userId="77278d51-8899-4792-a37d-34c094257561" providerId="ADAL" clId="{BBB9EECE-D0F4-4D86-8E83-A640B7EE5458}" dt="2020-03-31T08:30:22.689" v="1146" actId="20577"/>
          <ac:spMkLst>
            <pc:docMk/>
            <pc:sldMk cId="868623582" sldId="420"/>
            <ac:spMk id="36" creationId="{8596535E-13D4-4B47-A44C-063D31AF7629}"/>
          </ac:spMkLst>
        </pc:spChg>
        <pc:spChg chg="mod">
          <ac:chgData name="Santiago Cano Muniz" userId="77278d51-8899-4792-a37d-34c094257561" providerId="ADAL" clId="{BBB9EECE-D0F4-4D86-8E83-A640B7EE5458}" dt="2020-03-31T08:30:54.424" v="1189" actId="20577"/>
          <ac:spMkLst>
            <pc:docMk/>
            <pc:sldMk cId="868623582" sldId="420"/>
            <ac:spMk id="37" creationId="{A6A1328C-E105-4C67-9FF0-D473F59352CB}"/>
          </ac:spMkLst>
        </pc:spChg>
        <pc:spChg chg="mod">
          <ac:chgData name="Santiago Cano Muniz" userId="77278d51-8899-4792-a37d-34c094257561" providerId="ADAL" clId="{BBB9EECE-D0F4-4D86-8E83-A640B7EE5458}" dt="2020-03-31T08:30:42.585" v="1159" actId="20577"/>
          <ac:spMkLst>
            <pc:docMk/>
            <pc:sldMk cId="868623582" sldId="420"/>
            <ac:spMk id="38" creationId="{40555B1E-705D-4313-A251-3047ABFC700C}"/>
          </ac:spMkLst>
        </pc:spChg>
        <pc:spChg chg="mod">
          <ac:chgData name="Santiago Cano Muniz" userId="77278d51-8899-4792-a37d-34c094257561" providerId="ADAL" clId="{BBB9EECE-D0F4-4D86-8E83-A640B7EE5458}" dt="2020-03-31T08:32:53.145" v="1310" actId="20577"/>
          <ac:spMkLst>
            <pc:docMk/>
            <pc:sldMk cId="868623582" sldId="420"/>
            <ac:spMk id="39" creationId="{917FA6D7-389A-49FA-9B8C-CCFADF975DF1}"/>
          </ac:spMkLst>
        </pc:spChg>
      </pc:sldChg>
      <pc:sldChg chg="modSp">
        <pc:chgData name="Santiago Cano Muniz" userId="77278d51-8899-4792-a37d-34c094257561" providerId="ADAL" clId="{BBB9EECE-D0F4-4D86-8E83-A640B7EE5458}" dt="2020-03-31T09:51:36.454" v="3867" actId="20577"/>
        <pc:sldMkLst>
          <pc:docMk/>
          <pc:sldMk cId="1746095919" sldId="421"/>
        </pc:sldMkLst>
        <pc:spChg chg="mod">
          <ac:chgData name="Santiago Cano Muniz" userId="77278d51-8899-4792-a37d-34c094257561" providerId="ADAL" clId="{BBB9EECE-D0F4-4D86-8E83-A640B7EE5458}" dt="2020-03-31T08:51:08.411" v="2626"/>
          <ac:spMkLst>
            <pc:docMk/>
            <pc:sldMk cId="1746095919" sldId="421"/>
            <ac:spMk id="13" creationId="{00000000-0000-0000-0000-000000000000}"/>
          </ac:spMkLst>
        </pc:spChg>
        <pc:spChg chg="mod">
          <ac:chgData name="Santiago Cano Muniz" userId="77278d51-8899-4792-a37d-34c094257561" providerId="ADAL" clId="{BBB9EECE-D0F4-4D86-8E83-A640B7EE5458}" dt="2020-03-31T08:50:44.147" v="2620"/>
          <ac:spMkLst>
            <pc:docMk/>
            <pc:sldMk cId="1746095919" sldId="421"/>
            <ac:spMk id="14" creationId="{00000000-0000-0000-0000-000000000000}"/>
          </ac:spMkLst>
        </pc:spChg>
        <pc:spChg chg="mod">
          <ac:chgData name="Santiago Cano Muniz" userId="77278d51-8899-4792-a37d-34c094257561" providerId="ADAL" clId="{BBB9EECE-D0F4-4D86-8E83-A640B7EE5458}" dt="2020-03-31T09:51:36.454" v="3867" actId="20577"/>
          <ac:spMkLst>
            <pc:docMk/>
            <pc:sldMk cId="1746095919" sldId="421"/>
            <ac:spMk id="19" creationId="{E372F7CA-9ED4-4294-ABB9-9A4398D6298A}"/>
          </ac:spMkLst>
        </pc:spChg>
      </pc:sldChg>
      <pc:sldChg chg="modSp">
        <pc:chgData name="Santiago Cano Muniz" userId="77278d51-8899-4792-a37d-34c094257561" providerId="ADAL" clId="{BBB9EECE-D0F4-4D86-8E83-A640B7EE5458}" dt="2020-03-31T09:51:15.504" v="3858"/>
        <pc:sldMkLst>
          <pc:docMk/>
          <pc:sldMk cId="4184857176" sldId="422"/>
        </pc:sldMkLst>
        <pc:spChg chg="mod">
          <ac:chgData name="Santiago Cano Muniz" userId="77278d51-8899-4792-a37d-34c094257561" providerId="ADAL" clId="{BBB9EECE-D0F4-4D86-8E83-A640B7EE5458}" dt="2020-03-31T09:51:15.504" v="3858"/>
          <ac:spMkLst>
            <pc:docMk/>
            <pc:sldMk cId="4184857176" sldId="422"/>
            <ac:spMk id="7" creationId="{6478CAF7-69C8-4E21-97DC-AA1C7D4E5B84}"/>
          </ac:spMkLst>
        </pc:spChg>
        <pc:spChg chg="mod">
          <ac:chgData name="Santiago Cano Muniz" userId="77278d51-8899-4792-a37d-34c094257561" providerId="ADAL" clId="{BBB9EECE-D0F4-4D86-8E83-A640B7EE5458}" dt="2020-03-31T09:05:19.307" v="2963" actId="20577"/>
          <ac:spMkLst>
            <pc:docMk/>
            <pc:sldMk cId="4184857176" sldId="422"/>
            <ac:spMk id="13" creationId="{00000000-0000-0000-0000-000000000000}"/>
          </ac:spMkLst>
        </pc:spChg>
      </pc:sldChg>
      <pc:sldChg chg="modSp">
        <pc:chgData name="Santiago Cano Muniz" userId="77278d51-8899-4792-a37d-34c094257561" providerId="ADAL" clId="{BBB9EECE-D0F4-4D86-8E83-A640B7EE5458}" dt="2020-03-31T09:33:17.354" v="3119" actId="313"/>
        <pc:sldMkLst>
          <pc:docMk/>
          <pc:sldMk cId="4004785114" sldId="423"/>
        </pc:sldMkLst>
        <pc:spChg chg="mod">
          <ac:chgData name="Santiago Cano Muniz" userId="77278d51-8899-4792-a37d-34c094257561" providerId="ADAL" clId="{BBB9EECE-D0F4-4D86-8E83-A640B7EE5458}" dt="2020-03-31T09:33:17.354" v="3119" actId="313"/>
          <ac:spMkLst>
            <pc:docMk/>
            <pc:sldMk cId="4004785114" sldId="423"/>
            <ac:spMk id="19" creationId="{B4991D9A-702F-4053-8722-E2D84E6B6C55}"/>
          </ac:spMkLst>
        </pc:spChg>
        <pc:spChg chg="mod">
          <ac:chgData name="Santiago Cano Muniz" userId="77278d51-8899-4792-a37d-34c094257561" providerId="ADAL" clId="{BBB9EECE-D0F4-4D86-8E83-A640B7EE5458}" dt="2020-03-31T08:59:05.780" v="2858" actId="1076"/>
          <ac:spMkLst>
            <pc:docMk/>
            <pc:sldMk cId="4004785114" sldId="423"/>
            <ac:spMk id="20" creationId="{7C9A808A-1E55-49B0-A7F4-3DDAF900D148}"/>
          </ac:spMkLst>
        </pc:spChg>
      </pc:sldChg>
      <pc:sldChg chg="modSp">
        <pc:chgData name="Santiago Cano Muniz" userId="77278d51-8899-4792-a37d-34c094257561" providerId="ADAL" clId="{BBB9EECE-D0F4-4D86-8E83-A640B7EE5458}" dt="2020-03-31T08:40:49.431" v="1995" actId="20577"/>
        <pc:sldMkLst>
          <pc:docMk/>
          <pc:sldMk cId="1256240716" sldId="424"/>
        </pc:sldMkLst>
        <pc:spChg chg="mod">
          <ac:chgData name="Santiago Cano Muniz" userId="77278d51-8899-4792-a37d-34c094257561" providerId="ADAL" clId="{BBB9EECE-D0F4-4D86-8E83-A640B7EE5458}" dt="2020-03-31T08:40:49.431" v="1995" actId="20577"/>
          <ac:spMkLst>
            <pc:docMk/>
            <pc:sldMk cId="1256240716" sldId="424"/>
            <ac:spMk id="7" creationId="{FCBFD4C9-19FC-4BDA-B8D5-B246CB08AF8C}"/>
          </ac:spMkLst>
        </pc:spChg>
        <pc:spChg chg="mod">
          <ac:chgData name="Santiago Cano Muniz" userId="77278d51-8899-4792-a37d-34c094257561" providerId="ADAL" clId="{BBB9EECE-D0F4-4D86-8E83-A640B7EE5458}" dt="2020-03-31T08:33:30.465" v="1335" actId="20577"/>
          <ac:spMkLst>
            <pc:docMk/>
            <pc:sldMk cId="1256240716" sldId="424"/>
            <ac:spMk id="13" creationId="{00000000-0000-0000-0000-000000000000}"/>
          </ac:spMkLst>
        </pc:spChg>
        <pc:spChg chg="mod">
          <ac:chgData name="Santiago Cano Muniz" userId="77278d51-8899-4792-a37d-34c094257561" providerId="ADAL" clId="{BBB9EECE-D0F4-4D86-8E83-A640B7EE5458}" dt="2020-03-31T08:33:12.368" v="1312"/>
          <ac:spMkLst>
            <pc:docMk/>
            <pc:sldMk cId="1256240716" sldId="424"/>
            <ac:spMk id="14" creationId="{00000000-0000-0000-0000-000000000000}"/>
          </ac:spMkLst>
        </pc:spChg>
      </pc:sldChg>
      <pc:sldChg chg="modSp">
        <pc:chgData name="Santiago Cano Muniz" userId="77278d51-8899-4792-a37d-34c094257561" providerId="ADAL" clId="{BBB9EECE-D0F4-4D86-8E83-A640B7EE5458}" dt="2020-03-31T08:22:17.659" v="420"/>
        <pc:sldMkLst>
          <pc:docMk/>
          <pc:sldMk cId="3268693724" sldId="425"/>
        </pc:sldMkLst>
        <pc:spChg chg="mod">
          <ac:chgData name="Santiago Cano Muniz" userId="77278d51-8899-4792-a37d-34c094257561" providerId="ADAL" clId="{BBB9EECE-D0F4-4D86-8E83-A640B7EE5458}" dt="2020-03-31T08:21:08.767" v="406" actId="20577"/>
          <ac:spMkLst>
            <pc:docMk/>
            <pc:sldMk cId="3268693724" sldId="425"/>
            <ac:spMk id="13" creationId="{00000000-0000-0000-0000-000000000000}"/>
          </ac:spMkLst>
        </pc:spChg>
        <pc:spChg chg="mod">
          <ac:chgData name="Santiago Cano Muniz" userId="77278d51-8899-4792-a37d-34c094257561" providerId="ADAL" clId="{BBB9EECE-D0F4-4D86-8E83-A640B7EE5458}" dt="2020-03-31T08:22:17.659" v="420"/>
          <ac:spMkLst>
            <pc:docMk/>
            <pc:sldMk cId="3268693724" sldId="425"/>
            <ac:spMk id="14" creationId="{00000000-0000-0000-0000-000000000000}"/>
          </ac:spMkLst>
        </pc:spChg>
      </pc:sldChg>
      <pc:sldChg chg="modSp">
        <pc:chgData name="Santiago Cano Muniz" userId="77278d51-8899-4792-a37d-34c094257561" providerId="ADAL" clId="{BBB9EECE-D0F4-4D86-8E83-A640B7EE5458}" dt="2020-03-31T08:22:19.851" v="421"/>
        <pc:sldMkLst>
          <pc:docMk/>
          <pc:sldMk cId="3927367111" sldId="426"/>
        </pc:sldMkLst>
        <pc:spChg chg="mod">
          <ac:chgData name="Santiago Cano Muniz" userId="77278d51-8899-4792-a37d-34c094257561" providerId="ADAL" clId="{BBB9EECE-D0F4-4D86-8E83-A640B7EE5458}" dt="2020-03-31T08:22:19.851" v="421"/>
          <ac:spMkLst>
            <pc:docMk/>
            <pc:sldMk cId="3927367111" sldId="426"/>
            <ac:spMk id="15" creationId="{882656CD-B4BC-457E-98D8-B8EE887139F9}"/>
          </ac:spMkLst>
        </pc:spChg>
        <pc:spChg chg="mod">
          <ac:chgData name="Santiago Cano Muniz" userId="77278d51-8899-4792-a37d-34c094257561" providerId="ADAL" clId="{BBB9EECE-D0F4-4D86-8E83-A640B7EE5458}" dt="2020-03-31T08:22:10.463" v="418"/>
          <ac:spMkLst>
            <pc:docMk/>
            <pc:sldMk cId="3927367111" sldId="426"/>
            <ac:spMk id="17" creationId="{C041BA08-CA88-4E84-AAEA-3C118DAFB21E}"/>
          </ac:spMkLst>
        </pc:spChg>
      </pc:sldChg>
      <pc:sldChg chg="addSp delSp modSp">
        <pc:chgData name="Santiago Cano Muniz" userId="77278d51-8899-4792-a37d-34c094257561" providerId="ADAL" clId="{BBB9EECE-D0F4-4D86-8E83-A640B7EE5458}" dt="2020-03-31T08:22:14.488" v="419" actId="20577"/>
        <pc:sldMkLst>
          <pc:docMk/>
          <pc:sldMk cId="1365436172" sldId="427"/>
        </pc:sldMkLst>
        <pc:spChg chg="add del mod">
          <ac:chgData name="Santiago Cano Muniz" userId="77278d51-8899-4792-a37d-34c094257561" providerId="ADAL" clId="{BBB9EECE-D0F4-4D86-8E83-A640B7EE5458}" dt="2020-03-31T08:21:50.545" v="414" actId="478"/>
          <ac:spMkLst>
            <pc:docMk/>
            <pc:sldMk cId="1365436172" sldId="427"/>
            <ac:spMk id="5" creationId="{2D8022AE-74CA-4465-AB81-C1817CF7000F}"/>
          </ac:spMkLst>
        </pc:spChg>
        <pc:spChg chg="add del">
          <ac:chgData name="Santiago Cano Muniz" userId="77278d51-8899-4792-a37d-34c094257561" providerId="ADAL" clId="{BBB9EECE-D0F4-4D86-8E83-A640B7EE5458}" dt="2020-03-31T08:21:42.774" v="409"/>
          <ac:spMkLst>
            <pc:docMk/>
            <pc:sldMk cId="1365436172" sldId="427"/>
            <ac:spMk id="11" creationId="{B4F0DED8-A2B3-430D-8E47-41648AAF686C}"/>
          </ac:spMkLst>
        </pc:spChg>
        <pc:spChg chg="add del">
          <ac:chgData name="Santiago Cano Muniz" userId="77278d51-8899-4792-a37d-34c094257561" providerId="ADAL" clId="{BBB9EECE-D0F4-4D86-8E83-A640B7EE5458}" dt="2020-03-31T08:21:42.774" v="409"/>
          <ac:spMkLst>
            <pc:docMk/>
            <pc:sldMk cId="1365436172" sldId="427"/>
            <ac:spMk id="12" creationId="{4734DCBD-219B-47AA-B105-7B8BDF473662}"/>
          </ac:spMkLst>
        </pc:spChg>
        <pc:spChg chg="add del mod">
          <ac:chgData name="Santiago Cano Muniz" userId="77278d51-8899-4792-a37d-34c094257561" providerId="ADAL" clId="{BBB9EECE-D0F4-4D86-8E83-A640B7EE5458}" dt="2020-03-31T08:22:06.646" v="417"/>
          <ac:spMkLst>
            <pc:docMk/>
            <pc:sldMk cId="1365436172" sldId="427"/>
            <ac:spMk id="13" creationId="{00000000-0000-0000-0000-000000000000}"/>
          </ac:spMkLst>
        </pc:spChg>
        <pc:spChg chg="add del mod">
          <ac:chgData name="Santiago Cano Muniz" userId="77278d51-8899-4792-a37d-34c094257561" providerId="ADAL" clId="{BBB9EECE-D0F4-4D86-8E83-A640B7EE5458}" dt="2020-03-31T08:22:14.488" v="419" actId="20577"/>
          <ac:spMkLst>
            <pc:docMk/>
            <pc:sldMk cId="1365436172" sldId="427"/>
            <ac:spMk id="14" creationId="{00000000-0000-0000-0000-000000000000}"/>
          </ac:spMkLst>
        </pc:spChg>
        <pc:spChg chg="add del">
          <ac:chgData name="Santiago Cano Muniz" userId="77278d51-8899-4792-a37d-34c094257561" providerId="ADAL" clId="{BBB9EECE-D0F4-4D86-8E83-A640B7EE5458}" dt="2020-03-31T08:21:49.175" v="412"/>
          <ac:spMkLst>
            <pc:docMk/>
            <pc:sldMk cId="1365436172" sldId="427"/>
            <ac:spMk id="15" creationId="{1949F729-E658-480C-A52B-E60CE7AB1F0B}"/>
          </ac:spMkLst>
        </pc:spChg>
        <pc:spChg chg="add del">
          <ac:chgData name="Santiago Cano Muniz" userId="77278d51-8899-4792-a37d-34c094257561" providerId="ADAL" clId="{BBB9EECE-D0F4-4D86-8E83-A640B7EE5458}" dt="2020-03-31T08:21:49.175" v="412"/>
          <ac:spMkLst>
            <pc:docMk/>
            <pc:sldMk cId="1365436172" sldId="427"/>
            <ac:spMk id="17" creationId="{ADFEF64D-CE6E-490E-805B-E9F5FA3BF480}"/>
          </ac:spMkLst>
        </pc:spChg>
      </pc:sldChg>
    </pc:docChg>
  </pc:docChgLst>
  <pc:docChgLst>
    <pc:chgData name="Santiago Cano Muniz" userId="77278d51-8899-4792-a37d-34c094257561" providerId="ADAL" clId="{D59CC118-ACCD-4EBF-9996-1C2F8F65E494}"/>
    <pc:docChg chg="undo custSel addSld delSld modSld">
      <pc:chgData name="Santiago Cano Muniz" userId="77278d51-8899-4792-a37d-34c094257561" providerId="ADAL" clId="{D59CC118-ACCD-4EBF-9996-1C2F8F65E494}" dt="2020-04-02T16:05:22.801" v="385" actId="1076"/>
      <pc:docMkLst>
        <pc:docMk/>
      </pc:docMkLst>
      <pc:sldChg chg="addSp delSp modSp mod">
        <pc:chgData name="Santiago Cano Muniz" userId="77278d51-8899-4792-a37d-34c094257561" providerId="ADAL" clId="{D59CC118-ACCD-4EBF-9996-1C2F8F65E494}" dt="2020-04-02T14:24:37" v="99" actId="21"/>
        <pc:sldMkLst>
          <pc:docMk/>
          <pc:sldMk cId="1180767952" sldId="361"/>
        </pc:sldMkLst>
        <pc:picChg chg="del">
          <ac:chgData name="Santiago Cano Muniz" userId="77278d51-8899-4792-a37d-34c094257561" providerId="ADAL" clId="{D59CC118-ACCD-4EBF-9996-1C2F8F65E494}" dt="2020-04-02T14:22:07.596" v="34" actId="478"/>
          <ac:picMkLst>
            <pc:docMk/>
            <pc:sldMk cId="1180767952" sldId="361"/>
            <ac:picMk id="2" creationId="{B6E57334-271C-4A1C-A885-094E498B87EE}"/>
          </ac:picMkLst>
        </pc:picChg>
        <pc:picChg chg="add del mod ord">
          <ac:chgData name="Santiago Cano Muniz" userId="77278d51-8899-4792-a37d-34c094257561" providerId="ADAL" clId="{D59CC118-ACCD-4EBF-9996-1C2F8F65E494}" dt="2020-04-02T14:22:35.059" v="42" actId="478"/>
          <ac:picMkLst>
            <pc:docMk/>
            <pc:sldMk cId="1180767952" sldId="361"/>
            <ac:picMk id="3" creationId="{5E98BFB7-C055-4541-B060-82085D202981}"/>
          </ac:picMkLst>
        </pc:picChg>
        <pc:picChg chg="add del mod ord">
          <ac:chgData name="Santiago Cano Muniz" userId="77278d51-8899-4792-a37d-34c094257561" providerId="ADAL" clId="{D59CC118-ACCD-4EBF-9996-1C2F8F65E494}" dt="2020-04-02T14:22:58.435" v="47" actId="478"/>
          <ac:picMkLst>
            <pc:docMk/>
            <pc:sldMk cId="1180767952" sldId="361"/>
            <ac:picMk id="4" creationId="{15133811-A547-425D-AF67-0138A0B0CF75}"/>
          </ac:picMkLst>
        </pc:picChg>
        <pc:picChg chg="add mod ord">
          <ac:chgData name="Santiago Cano Muniz" userId="77278d51-8899-4792-a37d-34c094257561" providerId="ADAL" clId="{D59CC118-ACCD-4EBF-9996-1C2F8F65E494}" dt="2020-04-02T14:23:15.867" v="76" actId="1038"/>
          <ac:picMkLst>
            <pc:docMk/>
            <pc:sldMk cId="1180767952" sldId="361"/>
            <ac:picMk id="5" creationId="{792B4FD0-4298-46BA-AABA-815FF1528B3A}"/>
          </ac:picMkLst>
        </pc:picChg>
        <pc:picChg chg="add del mod">
          <ac:chgData name="Santiago Cano Muniz" userId="77278d51-8899-4792-a37d-34c094257561" providerId="ADAL" clId="{D59CC118-ACCD-4EBF-9996-1C2F8F65E494}" dt="2020-04-02T14:24:37" v="99" actId="21"/>
          <ac:picMkLst>
            <pc:docMk/>
            <pc:sldMk cId="1180767952" sldId="361"/>
            <ac:picMk id="17" creationId="{7BB4DAF1-8991-4AE0-8026-56DD9DB4AE64}"/>
          </ac:picMkLst>
        </pc:picChg>
      </pc:sldChg>
      <pc:sldChg chg="addSp modSp mod">
        <pc:chgData name="Santiago Cano Muniz" userId="77278d51-8899-4792-a37d-34c094257561" providerId="ADAL" clId="{D59CC118-ACCD-4EBF-9996-1C2F8F65E494}" dt="2020-04-02T16:05:22.801" v="385" actId="1076"/>
        <pc:sldMkLst>
          <pc:docMk/>
          <pc:sldMk cId="4149493511" sldId="370"/>
        </pc:sldMkLst>
        <pc:spChg chg="add mod">
          <ac:chgData name="Santiago Cano Muniz" userId="77278d51-8899-4792-a37d-34c094257561" providerId="ADAL" clId="{D59CC118-ACCD-4EBF-9996-1C2F8F65E494}" dt="2020-04-02T15:26:28.269" v="381" actId="14100"/>
          <ac:spMkLst>
            <pc:docMk/>
            <pc:sldMk cId="4149493511" sldId="370"/>
            <ac:spMk id="11" creationId="{CB45512B-64EB-4E91-A793-D93B1F0363BD}"/>
          </ac:spMkLst>
        </pc:spChg>
        <pc:picChg chg="mod modCrop">
          <ac:chgData name="Santiago Cano Muniz" userId="77278d51-8899-4792-a37d-34c094257561" providerId="ADAL" clId="{D59CC118-ACCD-4EBF-9996-1C2F8F65E494}" dt="2020-04-02T16:05:22.801" v="385" actId="1076"/>
          <ac:picMkLst>
            <pc:docMk/>
            <pc:sldMk cId="4149493511" sldId="370"/>
            <ac:picMk id="3" creationId="{450AD693-4BD0-4849-B2B9-D5BEA47BA92F}"/>
          </ac:picMkLst>
        </pc:picChg>
      </pc:sldChg>
      <pc:sldChg chg="addSp modSp mod">
        <pc:chgData name="Santiago Cano Muniz" userId="77278d51-8899-4792-a37d-34c094257561" providerId="ADAL" clId="{D59CC118-ACCD-4EBF-9996-1C2F8F65E494}" dt="2020-04-02T15:25:37.477" v="367" actId="14100"/>
        <pc:sldMkLst>
          <pc:docMk/>
          <pc:sldMk cId="1460899680" sldId="396"/>
        </pc:sldMkLst>
        <pc:spChg chg="add mod">
          <ac:chgData name="Santiago Cano Muniz" userId="77278d51-8899-4792-a37d-34c094257561" providerId="ADAL" clId="{D59CC118-ACCD-4EBF-9996-1C2F8F65E494}" dt="2020-04-02T15:25:37.477" v="367" actId="14100"/>
          <ac:spMkLst>
            <pc:docMk/>
            <pc:sldMk cId="1460899680" sldId="396"/>
            <ac:spMk id="10" creationId="{9A3FD1EB-A052-413A-B004-A6C1F8C7911A}"/>
          </ac:spMkLst>
        </pc:spChg>
      </pc:sldChg>
      <pc:sldChg chg="addSp">
        <pc:chgData name="Santiago Cano Muniz" userId="77278d51-8899-4792-a37d-34c094257561" providerId="ADAL" clId="{D59CC118-ACCD-4EBF-9996-1C2F8F65E494}" dt="2020-04-02T15:25:39.844" v="368"/>
        <pc:sldMkLst>
          <pc:docMk/>
          <pc:sldMk cId="369123008" sldId="397"/>
        </pc:sldMkLst>
        <pc:spChg chg="add">
          <ac:chgData name="Santiago Cano Muniz" userId="77278d51-8899-4792-a37d-34c094257561" providerId="ADAL" clId="{D59CC118-ACCD-4EBF-9996-1C2F8F65E494}" dt="2020-04-02T15:25:39.844" v="368"/>
          <ac:spMkLst>
            <pc:docMk/>
            <pc:sldMk cId="369123008" sldId="397"/>
            <ac:spMk id="11" creationId="{FCB2412A-EE3A-41FA-A865-1C8DC80E047C}"/>
          </ac:spMkLst>
        </pc:spChg>
      </pc:sldChg>
      <pc:sldChg chg="addSp modSp mod">
        <pc:chgData name="Santiago Cano Muniz" userId="77278d51-8899-4792-a37d-34c094257561" providerId="ADAL" clId="{D59CC118-ACCD-4EBF-9996-1C2F8F65E494}" dt="2020-04-02T15:26:08.706" v="373" actId="207"/>
        <pc:sldMkLst>
          <pc:docMk/>
          <pc:sldMk cId="3478948719" sldId="398"/>
        </pc:sldMkLst>
        <pc:spChg chg="add mod">
          <ac:chgData name="Santiago Cano Muniz" userId="77278d51-8899-4792-a37d-34c094257561" providerId="ADAL" clId="{D59CC118-ACCD-4EBF-9996-1C2F8F65E494}" dt="2020-04-02T15:26:08.706" v="373" actId="207"/>
          <ac:spMkLst>
            <pc:docMk/>
            <pc:sldMk cId="3478948719" sldId="398"/>
            <ac:spMk id="12" creationId="{38ABA68C-0C1A-4FF5-9C40-014A01741245}"/>
          </ac:spMkLst>
        </pc:spChg>
      </pc:sldChg>
      <pc:sldChg chg="addSp delSp modSp add mod addAnim delAnim modAnim">
        <pc:chgData name="Santiago Cano Muniz" userId="77278d51-8899-4792-a37d-34c094257561" providerId="ADAL" clId="{D59CC118-ACCD-4EBF-9996-1C2F8F65E494}" dt="2020-04-02T14:33:10.554" v="188" actId="21"/>
        <pc:sldMkLst>
          <pc:docMk/>
          <pc:sldMk cId="596111398" sldId="428"/>
        </pc:sldMkLst>
        <pc:spChg chg="add mod">
          <ac:chgData name="Santiago Cano Muniz" userId="77278d51-8899-4792-a37d-34c094257561" providerId="ADAL" clId="{D59CC118-ACCD-4EBF-9996-1C2F8F65E494}" dt="2020-04-02T14:20:14.058" v="29" actId="207"/>
          <ac:spMkLst>
            <pc:docMk/>
            <pc:sldMk cId="596111398" sldId="428"/>
            <ac:spMk id="3" creationId="{8D093C6A-F782-4F32-A5FB-8196026E7DA2}"/>
          </ac:spMkLst>
        </pc:spChg>
        <pc:spChg chg="mod">
          <ac:chgData name="Santiago Cano Muniz" userId="77278d51-8899-4792-a37d-34c094257561" providerId="ADAL" clId="{D59CC118-ACCD-4EBF-9996-1C2F8F65E494}" dt="2020-04-02T14:19:23.794" v="18" actId="20577"/>
          <ac:spMkLst>
            <pc:docMk/>
            <pc:sldMk cId="596111398" sldId="428"/>
            <ac:spMk id="13" creationId="{00000000-0000-0000-0000-000000000000}"/>
          </ac:spMkLst>
        </pc:spChg>
        <pc:spChg chg="mod">
          <ac:chgData name="Santiago Cano Muniz" userId="77278d51-8899-4792-a37d-34c094257561" providerId="ADAL" clId="{D59CC118-ACCD-4EBF-9996-1C2F8F65E494}" dt="2020-04-02T14:19:48.898" v="24" actId="6549"/>
          <ac:spMkLst>
            <pc:docMk/>
            <pc:sldMk cId="596111398" sldId="428"/>
            <ac:spMk id="16" creationId="{ED48A67C-F871-47E2-A71D-BEB398104521}"/>
          </ac:spMkLst>
        </pc:spChg>
        <pc:spChg chg="add del mod">
          <ac:chgData name="Santiago Cano Muniz" userId="77278d51-8899-4792-a37d-34c094257561" providerId="ADAL" clId="{D59CC118-ACCD-4EBF-9996-1C2F8F65E494}" dt="2020-04-02T14:19:54.730" v="26" actId="6549"/>
          <ac:spMkLst>
            <pc:docMk/>
            <pc:sldMk cId="596111398" sldId="428"/>
            <ac:spMk id="20" creationId="{244922A8-56BF-42DC-AC6B-6A91BDBF0B43}"/>
          </ac:spMkLst>
        </pc:spChg>
        <pc:spChg chg="mod">
          <ac:chgData name="Santiago Cano Muniz" userId="77278d51-8899-4792-a37d-34c094257561" providerId="ADAL" clId="{D59CC118-ACCD-4EBF-9996-1C2F8F65E494}" dt="2020-04-02T14:19:51.987" v="25" actId="6549"/>
          <ac:spMkLst>
            <pc:docMk/>
            <pc:sldMk cId="596111398" sldId="428"/>
            <ac:spMk id="21" creationId="{BBF87515-3163-4F1B-ACE2-4236C348C497}"/>
          </ac:spMkLst>
        </pc:spChg>
        <pc:spChg chg="del">
          <ac:chgData name="Santiago Cano Muniz" userId="77278d51-8899-4792-a37d-34c094257561" providerId="ADAL" clId="{D59CC118-ACCD-4EBF-9996-1C2F8F65E494}" dt="2020-04-02T14:19:31.015" v="19" actId="478"/>
          <ac:spMkLst>
            <pc:docMk/>
            <pc:sldMk cId="596111398" sldId="428"/>
            <ac:spMk id="23" creationId="{616A2894-7174-49E5-B5D6-B716D640CCF2}"/>
          </ac:spMkLst>
        </pc:spChg>
        <pc:picChg chg="add del">
          <ac:chgData name="Santiago Cano Muniz" userId="77278d51-8899-4792-a37d-34c094257561" providerId="ADAL" clId="{D59CC118-ACCD-4EBF-9996-1C2F8F65E494}" dt="2020-04-02T14:23:18.748" v="77" actId="478"/>
          <ac:picMkLst>
            <pc:docMk/>
            <pc:sldMk cId="596111398" sldId="428"/>
            <ac:picMk id="2" creationId="{B6E57334-271C-4A1C-A885-094E498B87EE}"/>
          </ac:picMkLst>
        </pc:picChg>
        <pc:picChg chg="add del mod">
          <ac:chgData name="Santiago Cano Muniz" userId="77278d51-8899-4792-a37d-34c094257561" providerId="ADAL" clId="{D59CC118-ACCD-4EBF-9996-1C2F8F65E494}" dt="2020-04-02T14:24:29.173" v="95" actId="21"/>
          <ac:picMkLst>
            <pc:docMk/>
            <pc:sldMk cId="596111398" sldId="428"/>
            <ac:picMk id="4" creationId="{25E3CB97-6563-4606-9E19-008A31520C15}"/>
          </ac:picMkLst>
        </pc:picChg>
        <pc:picChg chg="add mod">
          <ac:chgData name="Santiago Cano Muniz" userId="77278d51-8899-4792-a37d-34c094257561" providerId="ADAL" clId="{D59CC118-ACCD-4EBF-9996-1C2F8F65E494}" dt="2020-04-02T14:25:11.120" v="104" actId="1076"/>
          <ac:picMkLst>
            <pc:docMk/>
            <pc:sldMk cId="596111398" sldId="428"/>
            <ac:picMk id="5" creationId="{7A20FABD-D110-4A63-9B4F-22A3167B14A3}"/>
          </ac:picMkLst>
        </pc:picChg>
        <pc:picChg chg="add del mod">
          <ac:chgData name="Santiago Cano Muniz" userId="77278d51-8899-4792-a37d-34c094257561" providerId="ADAL" clId="{D59CC118-ACCD-4EBF-9996-1C2F8F65E494}" dt="2020-04-02T14:33:10.554" v="188" actId="21"/>
          <ac:picMkLst>
            <pc:docMk/>
            <pc:sldMk cId="596111398" sldId="428"/>
            <ac:picMk id="6" creationId="{F23BBC11-1737-4520-A4A6-323F3E47BD6B}"/>
          </ac:picMkLst>
        </pc:picChg>
        <pc:picChg chg="add del mod ord">
          <ac:chgData name="Santiago Cano Muniz" userId="77278d51-8899-4792-a37d-34c094257561" providerId="ADAL" clId="{D59CC118-ACCD-4EBF-9996-1C2F8F65E494}" dt="2020-04-02T14:24:23.579" v="91" actId="478"/>
          <ac:picMkLst>
            <pc:docMk/>
            <pc:sldMk cId="596111398" sldId="428"/>
            <ac:picMk id="11" creationId="{2BAE3DD1-2B2E-48B6-B7E1-3D67C20FB1D3}"/>
          </ac:picMkLst>
        </pc:picChg>
        <pc:picChg chg="add ord">
          <ac:chgData name="Santiago Cano Muniz" userId="77278d51-8899-4792-a37d-34c094257561" providerId="ADAL" clId="{D59CC118-ACCD-4EBF-9996-1C2F8F65E494}" dt="2020-04-02T14:24:40.057" v="101" actId="167"/>
          <ac:picMkLst>
            <pc:docMk/>
            <pc:sldMk cId="596111398" sldId="428"/>
            <ac:picMk id="17" creationId="{E7BF2DE7-B96A-4577-9E8A-5C8471403D58}"/>
          </ac:picMkLst>
        </pc:picChg>
        <pc:picChg chg="add del mod">
          <ac:chgData name="Santiago Cano Muniz" userId="77278d51-8899-4792-a37d-34c094257561" providerId="ADAL" clId="{D59CC118-ACCD-4EBF-9996-1C2F8F65E494}" dt="2020-04-02T14:31:44.692" v="163" actId="21"/>
          <ac:picMkLst>
            <pc:docMk/>
            <pc:sldMk cId="596111398" sldId="428"/>
            <ac:picMk id="18" creationId="{9B3A3631-FB01-4DFB-929B-9BA4B84D75E1}"/>
          </ac:picMkLst>
        </pc:picChg>
      </pc:sldChg>
      <pc:sldChg chg="add del">
        <pc:chgData name="Santiago Cano Muniz" userId="77278d51-8899-4792-a37d-34c094257561" providerId="ADAL" clId="{D59CC118-ACCD-4EBF-9996-1C2F8F65E494}" dt="2020-04-02T14:19:14.700" v="2"/>
        <pc:sldMkLst>
          <pc:docMk/>
          <pc:sldMk cId="939087558" sldId="429"/>
        </pc:sldMkLst>
      </pc:sldChg>
      <pc:sldChg chg="addSp delSp modSp add mod modAnim">
        <pc:chgData name="Santiago Cano Muniz" userId="77278d51-8899-4792-a37d-34c094257561" providerId="ADAL" clId="{D59CC118-ACCD-4EBF-9996-1C2F8F65E494}" dt="2020-04-02T14:29:57.446" v="148"/>
        <pc:sldMkLst>
          <pc:docMk/>
          <pc:sldMk cId="2928056078" sldId="429"/>
        </pc:sldMkLst>
        <pc:spChg chg="del">
          <ac:chgData name="Santiago Cano Muniz" userId="77278d51-8899-4792-a37d-34c094257561" providerId="ADAL" clId="{D59CC118-ACCD-4EBF-9996-1C2F8F65E494}" dt="2020-04-02T14:29:05.229" v="140" actId="478"/>
          <ac:spMkLst>
            <pc:docMk/>
            <pc:sldMk cId="2928056078" sldId="429"/>
            <ac:spMk id="6" creationId="{C7808F54-A6F2-4731-AA86-32BF03227137}"/>
          </ac:spMkLst>
        </pc:spChg>
        <pc:spChg chg="mod">
          <ac:chgData name="Santiago Cano Muniz" userId="77278d51-8899-4792-a37d-34c094257561" providerId="ADAL" clId="{D59CC118-ACCD-4EBF-9996-1C2F8F65E494}" dt="2020-04-02T14:29:00.588" v="139" actId="1035"/>
          <ac:spMkLst>
            <pc:docMk/>
            <pc:sldMk cId="2928056078" sldId="429"/>
            <ac:spMk id="8" creationId="{FD3D0CCA-D649-4FFA-B86C-40619DD3D8AD}"/>
          </ac:spMkLst>
        </pc:spChg>
        <pc:spChg chg="mod">
          <ac:chgData name="Santiago Cano Muniz" userId="77278d51-8899-4792-a37d-34c094257561" providerId="ADAL" clId="{D59CC118-ACCD-4EBF-9996-1C2F8F65E494}" dt="2020-04-02T14:29:00.588" v="139" actId="1035"/>
          <ac:spMkLst>
            <pc:docMk/>
            <pc:sldMk cId="2928056078" sldId="429"/>
            <ac:spMk id="9" creationId="{066690E4-AB65-4B59-A894-62EE0105AFAB}"/>
          </ac:spMkLst>
        </pc:spChg>
        <pc:picChg chg="add mod">
          <ac:chgData name="Santiago Cano Muniz" userId="77278d51-8899-4792-a37d-34c094257561" providerId="ADAL" clId="{D59CC118-ACCD-4EBF-9996-1C2F8F65E494}" dt="2020-04-02T14:29:14.072" v="143" actId="1076"/>
          <ac:picMkLst>
            <pc:docMk/>
            <pc:sldMk cId="2928056078" sldId="429"/>
            <ac:picMk id="7" creationId="{28F0F885-68D4-457D-A3DC-29F0BFC12FBF}"/>
          </ac:picMkLst>
        </pc:picChg>
        <pc:picChg chg="add del mod">
          <ac:chgData name="Santiago Cano Muniz" userId="77278d51-8899-4792-a37d-34c094257561" providerId="ADAL" clId="{D59CC118-ACCD-4EBF-9996-1C2F8F65E494}" dt="2020-04-02T14:29:53.014" v="145" actId="478"/>
          <ac:picMkLst>
            <pc:docMk/>
            <pc:sldMk cId="2928056078" sldId="429"/>
            <ac:picMk id="10" creationId="{1413FD36-7BCD-4256-9F38-F313E805BAF8}"/>
          </ac:picMkLst>
        </pc:picChg>
        <pc:picChg chg="add mod">
          <ac:chgData name="Santiago Cano Muniz" userId="77278d51-8899-4792-a37d-34c094257561" providerId="ADAL" clId="{D59CC118-ACCD-4EBF-9996-1C2F8F65E494}" dt="2020-04-02T14:29:55.033" v="147" actId="1076"/>
          <ac:picMkLst>
            <pc:docMk/>
            <pc:sldMk cId="2928056078" sldId="429"/>
            <ac:picMk id="11" creationId="{6B5EB029-3492-4821-998B-9DDD44C68AE2}"/>
          </ac:picMkLst>
        </pc:picChg>
      </pc:sldChg>
      <pc:sldChg chg="addSp delSp modSp add mod delAnim modAnim">
        <pc:chgData name="Santiago Cano Muniz" userId="77278d51-8899-4792-a37d-34c094257561" providerId="ADAL" clId="{D59CC118-ACCD-4EBF-9996-1C2F8F65E494}" dt="2020-04-02T14:34:04.094" v="204"/>
        <pc:sldMkLst>
          <pc:docMk/>
          <pc:sldMk cId="4239987303" sldId="430"/>
        </pc:sldMkLst>
        <pc:spChg chg="del">
          <ac:chgData name="Santiago Cano Muniz" userId="77278d51-8899-4792-a37d-34c094257561" providerId="ADAL" clId="{D59CC118-ACCD-4EBF-9996-1C2F8F65E494}" dt="2020-04-02T14:30:45.790" v="152" actId="478"/>
          <ac:spMkLst>
            <pc:docMk/>
            <pc:sldMk cId="4239987303" sldId="430"/>
            <ac:spMk id="3" creationId="{8D093C6A-F782-4F32-A5FB-8196026E7DA2}"/>
          </ac:spMkLst>
        </pc:spChg>
        <pc:spChg chg="mod">
          <ac:chgData name="Santiago Cano Muniz" userId="77278d51-8899-4792-a37d-34c094257561" providerId="ADAL" clId="{D59CC118-ACCD-4EBF-9996-1C2F8F65E494}" dt="2020-04-02T14:31:52.997" v="182" actId="20577"/>
          <ac:spMkLst>
            <pc:docMk/>
            <pc:sldMk cId="4239987303" sldId="430"/>
            <ac:spMk id="13" creationId="{00000000-0000-0000-0000-000000000000}"/>
          </ac:spMkLst>
        </pc:spChg>
        <pc:picChg chg="add del mod">
          <ac:chgData name="Santiago Cano Muniz" userId="77278d51-8899-4792-a37d-34c094257561" providerId="ADAL" clId="{D59CC118-ACCD-4EBF-9996-1C2F8F65E494}" dt="2020-04-02T14:31:31.405" v="157" actId="478"/>
          <ac:picMkLst>
            <pc:docMk/>
            <pc:sldMk cId="4239987303" sldId="430"/>
            <ac:picMk id="2" creationId="{0DD55224-8059-43FF-AEBA-64C40360578B}"/>
          </ac:picMkLst>
        </pc:picChg>
        <pc:picChg chg="add del">
          <ac:chgData name="Santiago Cano Muniz" userId="77278d51-8899-4792-a37d-34c094257561" providerId="ADAL" clId="{D59CC118-ACCD-4EBF-9996-1C2F8F65E494}" dt="2020-04-02T14:31:34.278" v="159" actId="21"/>
          <ac:picMkLst>
            <pc:docMk/>
            <pc:sldMk cId="4239987303" sldId="430"/>
            <ac:picMk id="4" creationId="{FD6466FC-BCE0-4113-9963-600A456C7329}"/>
          </ac:picMkLst>
        </pc:picChg>
        <pc:picChg chg="del">
          <ac:chgData name="Santiago Cano Muniz" userId="77278d51-8899-4792-a37d-34c094257561" providerId="ADAL" clId="{D59CC118-ACCD-4EBF-9996-1C2F8F65E494}" dt="2020-04-02T14:30:43.567" v="150" actId="478"/>
          <ac:picMkLst>
            <pc:docMk/>
            <pc:sldMk cId="4239987303" sldId="430"/>
            <ac:picMk id="5" creationId="{7A20FABD-D110-4A63-9B4F-22A3167B14A3}"/>
          </ac:picMkLst>
        </pc:picChg>
        <pc:picChg chg="del">
          <ac:chgData name="Santiago Cano Muniz" userId="77278d51-8899-4792-a37d-34c094257561" providerId="ADAL" clId="{D59CC118-ACCD-4EBF-9996-1C2F8F65E494}" dt="2020-04-02T14:30:45.101" v="151" actId="478"/>
          <ac:picMkLst>
            <pc:docMk/>
            <pc:sldMk cId="4239987303" sldId="430"/>
            <ac:picMk id="17" creationId="{E7BF2DE7-B96A-4577-9E8A-5C8471403D58}"/>
          </ac:picMkLst>
        </pc:picChg>
        <pc:picChg chg="add del">
          <ac:chgData name="Santiago Cano Muniz" userId="77278d51-8899-4792-a37d-34c094257561" providerId="ADAL" clId="{D59CC118-ACCD-4EBF-9996-1C2F8F65E494}" dt="2020-04-02T14:33:12.165" v="189" actId="478"/>
          <ac:picMkLst>
            <pc:docMk/>
            <pc:sldMk cId="4239987303" sldId="430"/>
            <ac:picMk id="18" creationId="{D3279969-83B8-4F8A-AAA3-FB2FDA413B64}"/>
          </ac:picMkLst>
        </pc:picChg>
        <pc:picChg chg="add ord">
          <ac:chgData name="Santiago Cano Muniz" userId="77278d51-8899-4792-a37d-34c094257561" providerId="ADAL" clId="{D59CC118-ACCD-4EBF-9996-1C2F8F65E494}" dt="2020-04-02T14:33:14.895" v="191" actId="167"/>
          <ac:picMkLst>
            <pc:docMk/>
            <pc:sldMk cId="4239987303" sldId="430"/>
            <ac:picMk id="19" creationId="{3014189B-5E49-421F-BF44-B5D0022F37D8}"/>
          </ac:picMkLst>
        </pc:picChg>
        <pc:cxnChg chg="add mod">
          <ac:chgData name="Santiago Cano Muniz" userId="77278d51-8899-4792-a37d-34c094257561" providerId="ADAL" clId="{D59CC118-ACCD-4EBF-9996-1C2F8F65E494}" dt="2020-04-02T14:33:23.773" v="194" actId="1582"/>
          <ac:cxnSpMkLst>
            <pc:docMk/>
            <pc:sldMk cId="4239987303" sldId="430"/>
            <ac:cxnSpMk id="7" creationId="{659CC258-696D-4686-B787-F1CC1D619691}"/>
          </ac:cxnSpMkLst>
        </pc:cxnChg>
        <pc:cxnChg chg="add mod">
          <ac:chgData name="Santiago Cano Muniz" userId="77278d51-8899-4792-a37d-34c094257561" providerId="ADAL" clId="{D59CC118-ACCD-4EBF-9996-1C2F8F65E494}" dt="2020-04-02T14:33:33.633" v="196" actId="1076"/>
          <ac:cxnSpMkLst>
            <pc:docMk/>
            <pc:sldMk cId="4239987303" sldId="430"/>
            <ac:cxnSpMk id="22" creationId="{FC57BC7D-926F-4213-AE43-962CCCCD0029}"/>
          </ac:cxnSpMkLst>
        </pc:cxnChg>
        <pc:cxnChg chg="add mod">
          <ac:chgData name="Santiago Cano Muniz" userId="77278d51-8899-4792-a37d-34c094257561" providerId="ADAL" clId="{D59CC118-ACCD-4EBF-9996-1C2F8F65E494}" dt="2020-04-02T14:33:41.894" v="200" actId="1035"/>
          <ac:cxnSpMkLst>
            <pc:docMk/>
            <pc:sldMk cId="4239987303" sldId="430"/>
            <ac:cxnSpMk id="23" creationId="{91E2662F-5A33-4D9B-BE88-DC881480A676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052239-6C6F-472F-B175-F0FADCEE2BD3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FF5570-FE69-4FDF-99DA-8CDE43644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055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279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2ADB-7D30-4CDA-A166-333DE990463F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598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2ADB-7D30-4CDA-A166-333DE990463F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187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2ADB-7D30-4CDA-A166-333DE990463F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0619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2ADB-7D30-4CDA-A166-333DE990463F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218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2ADB-7D30-4CDA-A166-333DE990463F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467544" y="120359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467544" y="1131590"/>
            <a:ext cx="8208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bg1">
                    <a:lumMod val="65000"/>
                  </a:schemeClr>
                </a:solidFill>
              </a:rPr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3215384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2ADB-7D30-4CDA-A166-333DE990463F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581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2ADB-7D30-4CDA-A166-333DE990463F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871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2ADB-7D30-4CDA-A166-333DE990463F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041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2ADB-7D30-4CDA-A166-333DE990463F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192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42ADB-7D30-4CDA-A166-333DE990463F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D5614-B734-4280-8F57-1D4947433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316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6" r:id="rId6"/>
    <p:sldLayoutId id="2147483657" r:id="rId7"/>
    <p:sldLayoutId id="2147483658" r:id="rId8"/>
    <p:sldLayoutId id="2147483659" r:id="rId9"/>
  </p:sldLayoutIdLst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tx1">
              <a:lumMod val="65000"/>
              <a:lumOff val="35000"/>
            </a:schemeClr>
          </a:solidFill>
          <a:latin typeface="Source Sans Pro Light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050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050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7" Type="http://schemas.openxmlformats.org/officeDocument/2006/relationships/image" Target="../media/image150.png"/><Relationship Id="rId12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11" Type="http://schemas.openxmlformats.org/officeDocument/2006/relationships/image" Target="../media/image3.png"/><Relationship Id="rId5" Type="http://schemas.openxmlformats.org/officeDocument/2006/relationships/image" Target="../media/image130.png"/><Relationship Id="rId10" Type="http://schemas.openxmlformats.org/officeDocument/2006/relationships/image" Target="../media/image2.emf"/><Relationship Id="rId4" Type="http://schemas.openxmlformats.org/officeDocument/2006/relationships/image" Target="../media/image120.png"/><Relationship Id="rId9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1742" y="2229425"/>
            <a:ext cx="5670498" cy="584775"/>
          </a:xfrm>
        </p:spPr>
        <p:txBody>
          <a:bodyPr wrap="square">
            <a:spAutoFit/>
          </a:bodyPr>
          <a:lstStyle/>
          <a:p>
            <a:r>
              <a:rPr lang="en-GB" noProof="0" dirty="0" smtClean="0">
                <a:solidFill>
                  <a:schemeClr val="bg1">
                    <a:lumMod val="50000"/>
                  </a:schemeClr>
                </a:solidFill>
              </a:rPr>
              <a:t>Probability distributions</a:t>
            </a:r>
            <a:endParaRPr lang="en-GB" b="1" noProof="0" dirty="0">
              <a:solidFill>
                <a:schemeClr val="accent1"/>
              </a:solidFill>
              <a:latin typeface="Source Sans Pro Black" panose="020B0803030403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1742" y="2701823"/>
            <a:ext cx="4590378" cy="314668"/>
          </a:xfrm>
        </p:spPr>
        <p:txBody>
          <a:bodyPr>
            <a:spAutoFit/>
          </a:bodyPr>
          <a:lstStyle/>
          <a:p>
            <a:pPr algn="l"/>
            <a:r>
              <a:rPr lang="en-GB" noProof="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Santiago Caño Muñiz, </a:t>
            </a:r>
            <a:r>
              <a:rPr lang="en-GB" noProof="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Aaron </a:t>
            </a:r>
            <a:r>
              <a:rPr lang="en-GB" noProof="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Weimann, </a:t>
            </a:r>
            <a:r>
              <a:rPr lang="en-GB" noProof="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Chris </a:t>
            </a:r>
            <a:r>
              <a:rPr lang="en-GB" noProof="0" dirty="0" err="1">
                <a:solidFill>
                  <a:schemeClr val="bg1">
                    <a:lumMod val="75000"/>
                  </a:schemeClr>
                </a:solidFill>
                <a:latin typeface="+mj-lt"/>
              </a:rPr>
              <a:t>Ruis</a:t>
            </a:r>
            <a:endParaRPr lang="en-GB" noProof="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161776" y="3118942"/>
            <a:ext cx="4490344" cy="41565"/>
            <a:chOff x="2055030" y="1463669"/>
            <a:chExt cx="2304256" cy="544908"/>
          </a:xfrm>
        </p:grpSpPr>
        <p:sp>
          <p:nvSpPr>
            <p:cNvPr id="5" name="Rectangle 4"/>
            <p:cNvSpPr/>
            <p:nvPr/>
          </p:nvSpPr>
          <p:spPr>
            <a:xfrm>
              <a:off x="2055030" y="1463670"/>
              <a:ext cx="576064" cy="5449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631094" y="1463670"/>
              <a:ext cx="576064" cy="5449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207158" y="1463669"/>
              <a:ext cx="576064" cy="5449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783222" y="1463670"/>
              <a:ext cx="576064" cy="5449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764E2F84-B860-45FB-ABFC-E943EA7C95B9}"/>
              </a:ext>
            </a:extLst>
          </p:cNvPr>
          <p:cNvSpPr/>
          <p:nvPr/>
        </p:nvSpPr>
        <p:spPr>
          <a:xfrm>
            <a:off x="1120948" y="3258002"/>
            <a:ext cx="70349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https://aweimann.github.io/floto-lab-learning-bioinformatics/docs/</a:t>
            </a:r>
          </a:p>
        </p:txBody>
      </p:sp>
    </p:spTree>
    <p:extLst>
      <p:ext uri="{BB962C8B-B14F-4D97-AF65-F5344CB8AC3E}">
        <p14:creationId xmlns:p14="http://schemas.microsoft.com/office/powerpoint/2010/main" val="308056836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251" y="1341180"/>
            <a:ext cx="5047498" cy="311201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251" y="1148598"/>
            <a:ext cx="5047499" cy="3112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669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Biology is often discrete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Counting the number of bacteria</a:t>
            </a:r>
          </a:p>
          <a:p>
            <a:r>
              <a:rPr lang="en-US" sz="2400" dirty="0" smtClean="0"/>
              <a:t>The sequence of DNA {A, G, C, T}</a:t>
            </a:r>
          </a:p>
          <a:p>
            <a:r>
              <a:rPr lang="en-US" sz="2400" dirty="0"/>
              <a:t>#</a:t>
            </a:r>
            <a:r>
              <a:rPr lang="en-US" sz="2400" dirty="0" smtClean="0"/>
              <a:t>DNA Sequencing reads mapping to a transcript in a </a:t>
            </a:r>
            <a:r>
              <a:rPr lang="en-US" sz="2400" dirty="0" err="1" smtClean="0"/>
              <a:t>RNAseq</a:t>
            </a:r>
            <a:r>
              <a:rPr lang="en-US" sz="2400" dirty="0" smtClean="0"/>
              <a:t> experiment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13950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433112"/>
            <a:ext cx="5472608" cy="42116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Binary distributed data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3538736" cy="331581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What is the gender distribution?  – #male vs. #female</a:t>
            </a:r>
          </a:p>
          <a:p>
            <a:r>
              <a:rPr lang="en-US" sz="2400" dirty="0" smtClean="0"/>
              <a:t>How many pyrimidine vs. purine bases in a stretch of DNA?</a:t>
            </a:r>
          </a:p>
          <a:p>
            <a:r>
              <a:rPr lang="en-US" sz="2400" dirty="0" smtClean="0"/>
              <a:t>Outcome of a diagnostic test for prostate cancer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275606"/>
            <a:ext cx="4066604" cy="1992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211961" y="3284630"/>
            <a:ext cx="32362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Mathematical Biosciences Institute Report 08/09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3871383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Calculating probabilities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Mathematical Biosciences Institute faculty</a:t>
            </a:r>
          </a:p>
          <a:p>
            <a:pPr lvl="1"/>
            <a:r>
              <a:rPr lang="en-US" sz="2000" dirty="0" smtClean="0"/>
              <a:t>Sample X = MMMMMMMMMF</a:t>
            </a:r>
          </a:p>
          <a:p>
            <a:pPr lvl="1"/>
            <a:r>
              <a:rPr lang="en-US" sz="2000" dirty="0" smtClean="0"/>
              <a:t>What is the probability that this may have occurred by chance?</a:t>
            </a:r>
          </a:p>
          <a:p>
            <a:r>
              <a:rPr lang="en-US" sz="2400" dirty="0" smtClean="0"/>
              <a:t>Probability of one man: </a:t>
            </a:r>
            <a:r>
              <a:rPr lang="de-DE" sz="2400" dirty="0" smtClean="0"/>
              <a:t>p = 0.5 </a:t>
            </a:r>
          </a:p>
          <a:p>
            <a:r>
              <a:rPr lang="en-US" sz="2400" dirty="0"/>
              <a:t>O</a:t>
            </a:r>
            <a:r>
              <a:rPr lang="en-US" sz="2400" dirty="0" smtClean="0"/>
              <a:t>ne </a:t>
            </a:r>
            <a:r>
              <a:rPr lang="en-US" sz="2400" dirty="0"/>
              <a:t>man and one woman</a:t>
            </a:r>
            <a:r>
              <a:rPr lang="de-DE" sz="2400" dirty="0" smtClean="0"/>
              <a:t>: p</a:t>
            </a:r>
            <a:r>
              <a:rPr lang="de-DE" sz="2400" dirty="0"/>
              <a:t>·</a:t>
            </a:r>
            <a:r>
              <a:rPr lang="de-DE" sz="2400" dirty="0" smtClean="0"/>
              <a:t>(1-p) + (1-p</a:t>
            </a:r>
            <a:r>
              <a:rPr lang="de-DE" sz="2400" dirty="0"/>
              <a:t>) </a:t>
            </a:r>
            <a:r>
              <a:rPr lang="de-DE" sz="2400" dirty="0" smtClean="0"/>
              <a:t>· p</a:t>
            </a:r>
            <a:endParaRPr lang="en-US" sz="2400" dirty="0" smtClean="0"/>
          </a:p>
          <a:p>
            <a:r>
              <a:rPr lang="en-US" sz="2400" dirty="0" smtClean="0"/>
              <a:t>Generalizing:</a:t>
            </a:r>
          </a:p>
          <a:p>
            <a:pPr marL="0" indent="0">
              <a:buNone/>
            </a:pPr>
            <a:endParaRPr lang="en-US" sz="2400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8555" y="3226280"/>
            <a:ext cx="5181600" cy="1534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06189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try it out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7931224" cy="339447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Use the formula to calculate the probability of such a panel in R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Hint: you can use the</a:t>
            </a:r>
            <a:br>
              <a:rPr lang="en-US" sz="2400" dirty="0" smtClean="0"/>
            </a:br>
            <a:r>
              <a:rPr lang="en-US" sz="2400" i="1" dirty="0" smtClean="0"/>
              <a:t>choose(n, k) </a:t>
            </a:r>
            <a:r>
              <a:rPr lang="en-US" sz="2400" dirty="0" smtClean="0"/>
              <a:t>function to</a:t>
            </a:r>
            <a:br>
              <a:rPr lang="en-US" sz="2400" dirty="0" smtClean="0"/>
            </a:br>
            <a:r>
              <a:rPr lang="en-US" sz="2400" dirty="0" smtClean="0"/>
              <a:t>calculate n over k</a:t>
            </a:r>
          </a:p>
          <a:p>
            <a:pPr marL="0" indent="0">
              <a:buNone/>
            </a:pPr>
            <a:endParaRPr lang="en-US" sz="2400" dirty="0" smtClean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923678"/>
            <a:ext cx="3240360" cy="959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703499"/>
            <a:ext cx="4066604" cy="1992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059578" y="3803087"/>
            <a:ext cx="41128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Mathematical Biosciences Institute Report 08/09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27436752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binomial distribution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2386608" cy="3394472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smtClean="0"/>
              <a:t>X ~ B(n, p)</a:t>
            </a:r>
          </a:p>
          <a:p>
            <a:r>
              <a:rPr lang="en-US" sz="2400" dirty="0" smtClean="0"/>
              <a:t>We say X is binomial distributed or X follows a binomial distribution </a:t>
            </a:r>
          </a:p>
          <a:p>
            <a:r>
              <a:rPr lang="en-US" sz="2400" dirty="0" smtClean="0"/>
              <a:t>n – number of trials, p – probability of success</a:t>
            </a:r>
            <a:endParaRPr lang="de-DE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09" y="1210799"/>
            <a:ext cx="5751588" cy="319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0942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Discrete distributions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Counting the number of </a:t>
            </a:r>
            <a:r>
              <a:rPr lang="en-US" sz="2400" dirty="0" smtClean="0"/>
              <a:t>bacteria – Poisson distribution (</a:t>
            </a:r>
            <a:r>
              <a:rPr lang="en-US" sz="2400" i="1" dirty="0" err="1" smtClean="0"/>
              <a:t>poisson</a:t>
            </a:r>
            <a:r>
              <a:rPr lang="en-US" sz="2400" dirty="0" smtClean="0"/>
              <a:t>)</a:t>
            </a:r>
            <a:endParaRPr lang="en-US" sz="2400" dirty="0"/>
          </a:p>
          <a:p>
            <a:r>
              <a:rPr lang="en-US" sz="2400" dirty="0"/>
              <a:t>The sequence of DNA {A, G, C, T</a:t>
            </a:r>
            <a:r>
              <a:rPr lang="en-US" sz="2400" dirty="0" smtClean="0"/>
              <a:t>} – multinomial distribution (</a:t>
            </a:r>
            <a:r>
              <a:rPr lang="en-US" sz="2400" i="1" dirty="0" err="1" smtClean="0"/>
              <a:t>multinom</a:t>
            </a:r>
            <a:r>
              <a:rPr lang="en-US" sz="2400" dirty="0" smtClean="0"/>
              <a:t>) </a:t>
            </a:r>
            <a:endParaRPr lang="en-US" sz="2400" dirty="0"/>
          </a:p>
          <a:p>
            <a:r>
              <a:rPr lang="en-US" sz="2400" dirty="0"/>
              <a:t>#DNA Sequencing reads mapping to a transcript in a </a:t>
            </a:r>
            <a:r>
              <a:rPr lang="en-US" sz="2400" dirty="0" err="1"/>
              <a:t>RNAseq</a:t>
            </a:r>
            <a:r>
              <a:rPr lang="en-US" sz="2400" dirty="0"/>
              <a:t> </a:t>
            </a:r>
            <a:r>
              <a:rPr lang="en-US" sz="2400" dirty="0" smtClean="0"/>
              <a:t>experiment – negative binomial distribution (</a:t>
            </a:r>
            <a:r>
              <a:rPr lang="en-US" sz="2400" i="1" dirty="0" err="1" smtClean="0"/>
              <a:t>nbinom</a:t>
            </a:r>
            <a:r>
              <a:rPr lang="en-US" sz="2400" dirty="0" smtClean="0"/>
              <a:t>)</a:t>
            </a:r>
            <a:endParaRPr lang="en-US" sz="2400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153416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Distributions in R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Family of functions:</a:t>
            </a:r>
          </a:p>
          <a:p>
            <a:pPr lvl="1"/>
            <a:r>
              <a:rPr lang="en-US" sz="2400" dirty="0" smtClean="0"/>
              <a:t>d*, probability density distribution, e.g. </a:t>
            </a:r>
            <a:r>
              <a:rPr lang="en-US" sz="2400" dirty="0" err="1" smtClean="0"/>
              <a:t>dbinom</a:t>
            </a:r>
            <a:r>
              <a:rPr lang="en-US" sz="2400" dirty="0" smtClean="0"/>
              <a:t>, </a:t>
            </a:r>
            <a:r>
              <a:rPr lang="en-US" sz="2400" dirty="0" err="1" smtClean="0"/>
              <a:t>dnorm</a:t>
            </a:r>
            <a:endParaRPr lang="en-US" sz="2400" dirty="0" smtClean="0"/>
          </a:p>
          <a:p>
            <a:pPr lvl="1"/>
            <a:r>
              <a:rPr lang="en-US" sz="2400" dirty="0" smtClean="0"/>
              <a:t>r*, sampling from that distribution, e.g. </a:t>
            </a:r>
            <a:r>
              <a:rPr lang="en-US" sz="2400" dirty="0" err="1" smtClean="0"/>
              <a:t>rbinom</a:t>
            </a:r>
            <a:r>
              <a:rPr lang="en-US" sz="2400" dirty="0" smtClean="0"/>
              <a:t>, </a:t>
            </a:r>
            <a:r>
              <a:rPr lang="en-US" sz="2400" dirty="0" err="1" smtClean="0"/>
              <a:t>rnorm</a:t>
            </a:r>
            <a:endParaRPr lang="en-US" sz="2400" dirty="0" smtClean="0"/>
          </a:p>
          <a:p>
            <a:pPr lvl="1"/>
            <a:r>
              <a:rPr lang="en-US" sz="2400" dirty="0" smtClean="0"/>
              <a:t>p*, cumulative density </a:t>
            </a:r>
            <a:r>
              <a:rPr lang="en-US" sz="2400" dirty="0" err="1" smtClean="0"/>
              <a:t>distributiom</a:t>
            </a:r>
            <a:r>
              <a:rPr lang="en-US" sz="2400" dirty="0" smtClean="0"/>
              <a:t>, e.g</a:t>
            </a:r>
            <a:r>
              <a:rPr lang="en-US" sz="2400" dirty="0"/>
              <a:t>. </a:t>
            </a:r>
            <a:r>
              <a:rPr lang="en-US" sz="2400" dirty="0" err="1" smtClean="0"/>
              <a:t>pbinom</a:t>
            </a:r>
            <a:r>
              <a:rPr lang="en-US" sz="2400" dirty="0"/>
              <a:t>, </a:t>
            </a:r>
            <a:r>
              <a:rPr lang="en-US" sz="2400" dirty="0" err="1" smtClean="0"/>
              <a:t>pnorm</a:t>
            </a:r>
            <a:endParaRPr lang="en-US" sz="2400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266819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samples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One of the great things in R is that you can draw a random sample from a lot of common distributions</a:t>
            </a:r>
          </a:p>
          <a:p>
            <a:r>
              <a:rPr lang="en-US" sz="2400" dirty="0" smtClean="0"/>
              <a:t>Useful for simulations to conduct statistical tests</a:t>
            </a:r>
          </a:p>
          <a:p>
            <a:r>
              <a:rPr lang="en-US" sz="2400" dirty="0" smtClean="0"/>
              <a:t>In R prefixed by r* e.g. </a:t>
            </a:r>
            <a:r>
              <a:rPr lang="en-US" sz="2400" i="1" dirty="0" err="1" smtClean="0"/>
              <a:t>rnorm</a:t>
            </a:r>
            <a:r>
              <a:rPr lang="en-US" sz="2400" dirty="0" smtClean="0"/>
              <a:t>, </a:t>
            </a:r>
            <a:r>
              <a:rPr lang="en-US" sz="2400" i="1" dirty="0" err="1" smtClean="0"/>
              <a:t>rbinom</a:t>
            </a:r>
            <a:endParaRPr lang="de-DE" sz="2400" i="1" dirty="0"/>
          </a:p>
        </p:txBody>
      </p:sp>
    </p:spTree>
    <p:extLst>
      <p:ext uri="{BB962C8B-B14F-4D97-AF65-F5344CB8AC3E}">
        <p14:creationId xmlns:p14="http://schemas.microsoft.com/office/powerpoint/2010/main" val="38388289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try it out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76721"/>
            <a:ext cx="8604448" cy="1486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820351"/>
            <a:ext cx="8685549" cy="954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6303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57200" y="205979"/>
            <a:ext cx="6707088" cy="857250"/>
          </a:xfrm>
        </p:spPr>
        <p:txBody>
          <a:bodyPr>
            <a:normAutofit/>
          </a:bodyPr>
          <a:lstStyle/>
          <a:p>
            <a:r>
              <a:rPr lang="en-GB" b="1" dirty="0" smtClean="0"/>
              <a:t>Recap: predictive models</a:t>
            </a:r>
            <a:endParaRPr lang="en-GB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="" xmlns:a16="http://schemas.microsoft.com/office/drawing/2014/main" id="{A9C41054-0CC8-4118-8DAE-0470C4296DBF}"/>
                  </a:ext>
                </a:extLst>
              </p:cNvPr>
              <p:cNvSpPr txBox="1"/>
              <p:nvPr/>
            </p:nvSpPr>
            <p:spPr>
              <a:xfrm>
                <a:off x="331204" y="3274757"/>
                <a:ext cx="116464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=[</m:t>
                      </m:r>
                      <m:sSub>
                        <m:sSub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9C41054-0CC8-4118-8DAE-0470C4296D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204" y="3274757"/>
                <a:ext cx="1164649" cy="276999"/>
              </a:xfrm>
              <a:prstGeom prst="rect">
                <a:avLst/>
              </a:prstGeom>
              <a:blipFill>
                <a:blip r:embed="rId4"/>
                <a:stretch>
                  <a:fillRect t="-2174" b="-36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F76B613B-52C8-46C1-BED5-6B762B95930B}"/>
              </a:ext>
            </a:extLst>
          </p:cNvPr>
          <p:cNvGrpSpPr/>
          <p:nvPr/>
        </p:nvGrpSpPr>
        <p:grpSpPr>
          <a:xfrm>
            <a:off x="3445519" y="1397018"/>
            <a:ext cx="4607710" cy="2188796"/>
            <a:chOff x="3445519" y="1397018"/>
            <a:chExt cx="4607710" cy="218879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="" xmlns:a16="http://schemas.microsoft.com/office/drawing/2014/main" id="{C225AC65-C863-44E4-8044-3CC1847C5690}"/>
                    </a:ext>
                  </a:extLst>
                </p:cNvPr>
                <p:cNvSpPr txBox="1"/>
                <p:nvPr/>
              </p:nvSpPr>
              <p:spPr>
                <a:xfrm>
                  <a:off x="3597271" y="3256521"/>
                  <a:ext cx="26648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C225AC65-C863-44E4-8044-3CC1847C56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7271" y="3256521"/>
                  <a:ext cx="266483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20455" r="-9091" b="-173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Arrow Connector 17">
              <a:extLst>
                <a:ext uri="{FF2B5EF4-FFF2-40B4-BE49-F238E27FC236}">
                  <a16:creationId xmlns="" xmlns:a16="http://schemas.microsoft.com/office/drawing/2014/main" id="{71DE4741-FB4C-4161-AF11-960650C16FA2}"/>
                </a:ext>
              </a:extLst>
            </p:cNvPr>
            <p:cNvCxnSpPr>
              <a:cxnSpLocks/>
            </p:cNvCxnSpPr>
            <p:nvPr/>
          </p:nvCxnSpPr>
          <p:spPr>
            <a:xfrm>
              <a:off x="3445519" y="3585814"/>
              <a:ext cx="1389528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>
                  <a:extLst>
                    <a:ext uri="{FF2B5EF4-FFF2-40B4-BE49-F238E27FC236}">
                      <a16:creationId xmlns="" xmlns:a16="http://schemas.microsoft.com/office/drawing/2014/main" id="{802E60C2-4156-4E36-8C57-CA86D5EF5383}"/>
                    </a:ext>
                  </a:extLst>
                </p:cNvPr>
                <p:cNvSpPr/>
                <p:nvPr/>
              </p:nvSpPr>
              <p:spPr>
                <a:xfrm>
                  <a:off x="7413149" y="1535518"/>
                  <a:ext cx="640080" cy="483617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802E60C2-4156-4E36-8C57-CA86D5EF53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3149" y="1535518"/>
                  <a:ext cx="640080" cy="48361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>
                  <a:extLst>
                    <a:ext uri="{FF2B5EF4-FFF2-40B4-BE49-F238E27FC236}">
                      <a16:creationId xmlns="" xmlns:a16="http://schemas.microsoft.com/office/drawing/2014/main" id="{96CEBAA5-1391-448A-A419-E2CEEF504EA2}"/>
                    </a:ext>
                  </a:extLst>
                </p:cNvPr>
                <p:cNvSpPr/>
                <p:nvPr/>
              </p:nvSpPr>
              <p:spPr>
                <a:xfrm>
                  <a:off x="5314743" y="1535519"/>
                  <a:ext cx="640080" cy="483617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96CEBAA5-1391-448A-A419-E2CEEF504EA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14743" y="1535519"/>
                  <a:ext cx="640080" cy="48361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Arrow Connector 28">
              <a:extLst>
                <a:ext uri="{FF2B5EF4-FFF2-40B4-BE49-F238E27FC236}">
                  <a16:creationId xmlns="" xmlns:a16="http://schemas.microsoft.com/office/drawing/2014/main" id="{3135484A-0B0A-488A-BD9D-DA03F5D5F317}"/>
                </a:ext>
              </a:extLst>
            </p:cNvPr>
            <p:cNvCxnSpPr>
              <a:cxnSpLocks/>
              <a:stCxn id="28" idx="3"/>
              <a:endCxn id="27" idx="1"/>
            </p:cNvCxnSpPr>
            <p:nvPr/>
          </p:nvCxnSpPr>
          <p:spPr>
            <a:xfrm flipV="1">
              <a:off x="5954823" y="1777327"/>
              <a:ext cx="1458326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="" xmlns:a16="http://schemas.microsoft.com/office/drawing/2014/main" id="{8274C4C0-26F1-4FF1-958C-00468A60F48F}"/>
                    </a:ext>
                  </a:extLst>
                </p:cNvPr>
                <p:cNvSpPr txBox="1"/>
                <p:nvPr/>
              </p:nvSpPr>
              <p:spPr>
                <a:xfrm>
                  <a:off x="6101661" y="1397018"/>
                  <a:ext cx="1164649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8274C4C0-26F1-4FF1-958C-00468A60F4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1661" y="1397018"/>
                  <a:ext cx="1164649" cy="276999"/>
                </a:xfrm>
                <a:prstGeom prst="rect">
                  <a:avLst/>
                </a:prstGeom>
                <a:blipFill>
                  <a:blip r:embed="rId8"/>
                  <a:stretch>
                    <a:fillRect t="-2174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89EBB01D-BCB4-4480-BA05-B7D3B8FC7A00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852" t="3906" r="9907" b="3265"/>
          <a:stretch/>
        </p:blipFill>
        <p:spPr>
          <a:xfrm>
            <a:off x="1418253" y="1940767"/>
            <a:ext cx="1265922" cy="272523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CBA02815-042C-4539-ACC4-2491FD37581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54424" y="1865058"/>
            <a:ext cx="1053521" cy="28009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4D82F300-7838-4110-9382-ACBD8303447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041838" y="2222058"/>
            <a:ext cx="3527473" cy="251962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A9AF7798-2FC5-41D2-B838-25E321BC044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016882" y="2222057"/>
            <a:ext cx="3527475" cy="25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29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Null distribution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An assumption about how the data is distributed if we don’t expect any effect aka the null hypothesis</a:t>
            </a:r>
          </a:p>
          <a:p>
            <a:r>
              <a:rPr lang="en-US" sz="2400" dirty="0" smtClean="0"/>
              <a:t>Every test statistic has a null distribution e.g. the t-statistic</a:t>
            </a:r>
          </a:p>
          <a:p>
            <a:r>
              <a:rPr lang="en-US" sz="2400" dirty="0" smtClean="0"/>
              <a:t>Alternative hypothesis: the data is distributed in a different way (the alternative distribution) with some confidence</a:t>
            </a:r>
          </a:p>
          <a:p>
            <a:pPr lvl="1"/>
            <a:r>
              <a:rPr lang="en-US" sz="2200" dirty="0" smtClean="0"/>
              <a:t>Usually not interesting what sort of alternative distribution</a:t>
            </a:r>
          </a:p>
          <a:p>
            <a:r>
              <a:rPr lang="en-US" sz="2400" dirty="0" smtClean="0"/>
              <a:t>Common assumption: the data is normal distributed e.g. for all linear models we assume that the data (the residuals) are normal distributed </a:t>
            </a:r>
          </a:p>
          <a:p>
            <a:endParaRPr lang="en-US" sz="2400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679875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Gender balance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In our own little study we have 9 women but only one man</a:t>
            </a:r>
          </a:p>
          <a:p>
            <a:pPr lvl="1"/>
            <a:r>
              <a:rPr lang="en-US" sz="2000" dirty="0" smtClean="0"/>
              <a:t>How likely is this to occur by chance?</a:t>
            </a:r>
          </a:p>
          <a:p>
            <a:r>
              <a:rPr lang="en-US" sz="2400" dirty="0" smtClean="0"/>
              <a:t>Our assumption: gender ~ B(10, 0.5)</a:t>
            </a:r>
          </a:p>
          <a:p>
            <a:r>
              <a:rPr lang="en-US" sz="2400" dirty="0" smtClean="0"/>
              <a:t>Alternative hypothesis gender does not follow this binomial distribution</a:t>
            </a:r>
          </a:p>
        </p:txBody>
      </p:sp>
    </p:spTree>
    <p:extLst>
      <p:ext uri="{BB962C8B-B14F-4D97-AF65-F5344CB8AC3E}">
        <p14:creationId xmlns:p14="http://schemas.microsoft.com/office/powerpoint/2010/main" val="21290661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statistical test </a:t>
            </a:r>
            <a:r>
              <a:rPr lang="en-US" dirty="0" smtClean="0"/>
              <a:t>for gender imbalance</a:t>
            </a:r>
            <a:endParaRPr lang="de-DE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092" y="2685543"/>
            <a:ext cx="7419975" cy="1817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66057" y="1153892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Approach: take a </a:t>
            </a:r>
            <a:r>
              <a:rPr lang="en-US" sz="2400" i="1" dirty="0"/>
              <a:t>large</a:t>
            </a:r>
            <a:r>
              <a:rPr lang="en-US" sz="2400" dirty="0"/>
              <a:t> sample from the null distribution</a:t>
            </a:r>
          </a:p>
          <a:p>
            <a:r>
              <a:rPr lang="en-US" sz="2400" dirty="0"/>
              <a:t>Compare to our own data sample</a:t>
            </a:r>
          </a:p>
          <a:p>
            <a:r>
              <a:rPr lang="en-US" sz="2400" dirty="0"/>
              <a:t>Derive how likely the actual outcome is in our simulation</a:t>
            </a:r>
          </a:p>
          <a:p>
            <a:endParaRPr lang="en-US" sz="2400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373758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Monte Carlo </a:t>
            </a:r>
            <a:r>
              <a:rPr lang="en-US" dirty="0" smtClean="0"/>
              <a:t>simulation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5524500" cy="3394472"/>
          </a:xfrm>
        </p:spPr>
        <p:txBody>
          <a:bodyPr>
            <a:normAutofit/>
          </a:bodyPr>
          <a:lstStyle/>
          <a:p>
            <a:r>
              <a:rPr lang="en-US" sz="2400" dirty="0"/>
              <a:t>Powerful technique referred to as Monte Carlo </a:t>
            </a:r>
            <a:r>
              <a:rPr lang="en-US" sz="2400" dirty="0" smtClean="0"/>
              <a:t>sampling</a:t>
            </a:r>
          </a:p>
          <a:p>
            <a:r>
              <a:rPr lang="en-US" sz="2400" dirty="0"/>
              <a:t>Some times null distributions unknown and very complex: but we only need to be able to sample from the </a:t>
            </a:r>
            <a:r>
              <a:rPr lang="en-US" sz="2400" dirty="0" smtClean="0"/>
              <a:t>null</a:t>
            </a:r>
            <a:endParaRPr lang="en-US" sz="2400" dirty="0"/>
          </a:p>
          <a:p>
            <a:pPr lvl="1"/>
            <a:r>
              <a:rPr lang="en-US" sz="2000" dirty="0" smtClean="0"/>
              <a:t>Permutation test:  Randomly permute the labels in a sample</a:t>
            </a:r>
          </a:p>
          <a:p>
            <a:pPr lvl="1"/>
            <a:r>
              <a:rPr lang="en-US" sz="2000" dirty="0" smtClean="0"/>
              <a:t>Enumerating all permutations is impossible -&gt; Use a random sample of size n</a:t>
            </a:r>
          </a:p>
          <a:p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9532" y="1088568"/>
            <a:ext cx="2374163" cy="357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7812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Monte Carlo sampling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 smtClean="0"/>
              <a:t>Much </a:t>
            </a:r>
            <a:r>
              <a:rPr lang="en-US" sz="2400" dirty="0" smtClean="0"/>
              <a:t>broader</a:t>
            </a:r>
            <a:r>
              <a:rPr lang="en-US" sz="2200" dirty="0" smtClean="0"/>
              <a:t> application in stats then what we show here</a:t>
            </a:r>
          </a:p>
          <a:p>
            <a:r>
              <a:rPr lang="en-US" sz="2400" dirty="0" smtClean="0"/>
              <a:t>Importantly: the p-value </a:t>
            </a:r>
            <a:r>
              <a:rPr lang="en-US" sz="2400" dirty="0"/>
              <a:t>is constrained by #</a:t>
            </a:r>
            <a:r>
              <a:rPr lang="en-US" sz="2400" dirty="0" smtClean="0"/>
              <a:t>samples in our simulation</a:t>
            </a:r>
          </a:p>
          <a:p>
            <a:pPr lvl="1"/>
            <a:r>
              <a:rPr lang="en-US" sz="2000" dirty="0" smtClean="0"/>
              <a:t>No p-value &lt; 1/#samples</a:t>
            </a:r>
            <a:endParaRPr lang="en-US" sz="2000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855014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182" y="1020790"/>
            <a:ext cx="2935061" cy="359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9381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What does it mean for a measure to be distributed in a certain way? </a:t>
            </a:r>
          </a:p>
          <a:p>
            <a:r>
              <a:rPr lang="en-US" sz="2400" dirty="0"/>
              <a:t>How can we look at </a:t>
            </a:r>
            <a:r>
              <a:rPr lang="en-US" sz="2400" dirty="0" smtClean="0"/>
              <a:t>distributions </a:t>
            </a:r>
            <a:r>
              <a:rPr lang="en-US" sz="2400" dirty="0"/>
              <a:t>in R and how can we sample from these distributions</a:t>
            </a:r>
            <a:r>
              <a:rPr lang="en-US" sz="2400" dirty="0" smtClean="0"/>
              <a:t>?</a:t>
            </a:r>
          </a:p>
          <a:p>
            <a:r>
              <a:rPr lang="en-US" sz="2400" dirty="0" smtClean="0"/>
              <a:t>What are common distributions?</a:t>
            </a:r>
          </a:p>
          <a:p>
            <a:r>
              <a:rPr lang="en-US" sz="2400" dirty="0" smtClean="0"/>
              <a:t>What role do distributions play for conducting statistical tests?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899967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 of a single measure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2458616" cy="339447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Based on the  observed data</a:t>
            </a:r>
          </a:p>
          <a:p>
            <a:r>
              <a:rPr lang="en-US" sz="2400" dirty="0" smtClean="0"/>
              <a:t>Estimate of frequency of each outcome </a:t>
            </a:r>
          </a:p>
          <a:p>
            <a:r>
              <a:rPr lang="en-US" sz="2400" dirty="0" smtClean="0"/>
              <a:t>Density for continuous variables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047" y="1210799"/>
            <a:ext cx="5751588" cy="319583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47865" y="4406633"/>
            <a:ext cx="474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Weight density </a:t>
            </a:r>
            <a:r>
              <a:rPr lang="en-US" dirty="0"/>
              <a:t>distribution </a:t>
            </a:r>
            <a:r>
              <a:rPr lang="en-US" dirty="0" smtClean="0"/>
              <a:t>of brown </a:t>
            </a:r>
            <a:r>
              <a:rPr lang="en-US" dirty="0"/>
              <a:t>fat data set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74537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 of a single measure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2458616" cy="339447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Characterized by the spread  i.e.  the variance </a:t>
            </a:r>
            <a:r>
              <a:rPr lang="el-GR" sz="2400" dirty="0" smtClean="0"/>
              <a:t>σ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/standard </a:t>
            </a:r>
            <a:r>
              <a:rPr lang="en-US" sz="2400" dirty="0" smtClean="0"/>
              <a:t>deviation</a:t>
            </a:r>
            <a:r>
              <a:rPr lang="en-US" sz="2400" dirty="0"/>
              <a:t> </a:t>
            </a:r>
            <a:r>
              <a:rPr lang="el-GR" sz="2400" dirty="0"/>
              <a:t>σ </a:t>
            </a:r>
            <a:r>
              <a:rPr lang="en-US" sz="2400" dirty="0" smtClean="0"/>
              <a:t>and the mean of the data </a:t>
            </a:r>
            <a:r>
              <a:rPr lang="el-GR" sz="2400" dirty="0"/>
              <a:t>μ</a:t>
            </a:r>
            <a:endParaRPr lang="en-US" sz="2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047" y="1210799"/>
            <a:ext cx="5751588" cy="319583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47865" y="4406633"/>
            <a:ext cx="474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Weight density </a:t>
            </a:r>
            <a:r>
              <a:rPr lang="en-US" dirty="0"/>
              <a:t>distribution </a:t>
            </a:r>
            <a:r>
              <a:rPr lang="en-US" dirty="0" smtClean="0"/>
              <a:t>of brown </a:t>
            </a:r>
            <a:r>
              <a:rPr lang="en-US" dirty="0"/>
              <a:t>fat data set</a:t>
            </a:r>
            <a:endParaRPr lang="de-DE" dirty="0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5034643" y="1398814"/>
            <a:ext cx="10413" cy="2514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620986" y="2726871"/>
            <a:ext cx="9579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061856" y="3345027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μ</a:t>
            </a:r>
            <a:endParaRPr lang="de-DE" dirty="0"/>
          </a:p>
        </p:txBody>
      </p:sp>
      <p:sp>
        <p:nvSpPr>
          <p:cNvPr id="15" name="Rectangle 14"/>
          <p:cNvSpPr/>
          <p:nvPr/>
        </p:nvSpPr>
        <p:spPr>
          <a:xfrm>
            <a:off x="4675416" y="2370755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 smtClean="0"/>
              <a:t>σ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1886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distributions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2746648" cy="339447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Density plot: </a:t>
            </a:r>
            <a:r>
              <a:rPr lang="en-US" sz="2400" dirty="0" err="1" smtClean="0"/>
              <a:t>geom_density</a:t>
            </a:r>
            <a:endParaRPr lang="en-US" sz="2400" dirty="0" smtClean="0"/>
          </a:p>
          <a:p>
            <a:pPr lvl="1"/>
            <a:r>
              <a:rPr lang="en-US" sz="2000" dirty="0" smtClean="0"/>
              <a:t>Smoothed density estimate</a:t>
            </a:r>
          </a:p>
          <a:p>
            <a:r>
              <a:rPr lang="en-US" sz="2400" dirty="0" smtClean="0"/>
              <a:t>Histogram: </a:t>
            </a:r>
            <a:r>
              <a:rPr lang="en-US" sz="2400" dirty="0" err="1" smtClean="0"/>
              <a:t>geom_histogram</a:t>
            </a:r>
            <a:endParaRPr lang="en-US" sz="2400" dirty="0"/>
          </a:p>
          <a:p>
            <a:pPr lvl="1"/>
            <a:r>
              <a:rPr lang="en-US" sz="2000" dirty="0" smtClean="0"/>
              <a:t>Discrete bins</a:t>
            </a:r>
          </a:p>
          <a:p>
            <a:pPr lvl="1"/>
            <a:r>
              <a:rPr lang="en-US" sz="2000" dirty="0" smtClean="0"/>
              <a:t>Optional: number of bins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1275607"/>
            <a:ext cx="5751588" cy="319583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95816" y="4442796"/>
            <a:ext cx="3856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Weight histogram of </a:t>
            </a:r>
            <a:r>
              <a:rPr lang="en-US" dirty="0"/>
              <a:t>brown fat data set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88242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try it out 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259" y="1247069"/>
            <a:ext cx="8136904" cy="2283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1405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Normal distribution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2098576" cy="3394472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smtClean="0"/>
              <a:t>x ~ N(</a:t>
            </a:r>
            <a:r>
              <a:rPr lang="el-GR" sz="2400" dirty="0" smtClean="0"/>
              <a:t>μ</a:t>
            </a:r>
            <a:r>
              <a:rPr lang="en-US" sz="2400" dirty="0" smtClean="0"/>
              <a:t>,</a:t>
            </a:r>
            <a:r>
              <a:rPr lang="el-GR" sz="2400" dirty="0" smtClean="0"/>
              <a:t> σ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) with two parameters</a:t>
            </a:r>
          </a:p>
          <a:p>
            <a:r>
              <a:rPr lang="en-US" sz="2400" dirty="0" smtClean="0"/>
              <a:t>mean </a:t>
            </a:r>
            <a:r>
              <a:rPr lang="el-GR" sz="2400" dirty="0" smtClean="0"/>
              <a:t>μ</a:t>
            </a:r>
            <a:r>
              <a:rPr lang="en-US" sz="2400" dirty="0" smtClean="0"/>
              <a:t> – the center</a:t>
            </a:r>
            <a:endParaRPr lang="en-US" sz="2400" dirty="0"/>
          </a:p>
          <a:p>
            <a:r>
              <a:rPr lang="en-US" sz="2400" dirty="0" smtClean="0"/>
              <a:t>variance </a:t>
            </a:r>
            <a:r>
              <a:rPr lang="el-GR" sz="2400" dirty="0"/>
              <a:t>σ</a:t>
            </a:r>
            <a:r>
              <a:rPr lang="en-US" sz="2400" baseline="30000" dirty="0" smtClean="0"/>
              <a:t>2</a:t>
            </a:r>
            <a:r>
              <a:rPr lang="en-US" sz="2400" dirty="0"/>
              <a:t> </a:t>
            </a:r>
            <a:r>
              <a:rPr lang="en-US" sz="2400" dirty="0" smtClean="0"/>
              <a:t>– the spread </a:t>
            </a:r>
          </a:p>
          <a:p>
            <a:r>
              <a:rPr lang="en-US" sz="2400" dirty="0" smtClean="0"/>
              <a:t>Standard normal distribution </a:t>
            </a:r>
            <a:r>
              <a:rPr lang="el-GR" sz="2400" dirty="0" smtClean="0"/>
              <a:t>μ</a:t>
            </a:r>
            <a:r>
              <a:rPr lang="en-US" sz="2400" dirty="0" smtClean="0"/>
              <a:t> = 0, </a:t>
            </a:r>
            <a:r>
              <a:rPr lang="el-GR" sz="2400" dirty="0" smtClean="0"/>
              <a:t>σ</a:t>
            </a:r>
            <a:r>
              <a:rPr lang="en-US" sz="2400" dirty="0"/>
              <a:t> </a:t>
            </a:r>
            <a:r>
              <a:rPr lang="en-US" sz="2400" dirty="0" smtClean="0"/>
              <a:t>= 1</a:t>
            </a:r>
          </a:p>
          <a:p>
            <a:pPr marL="0" indent="0">
              <a:buNone/>
            </a:pPr>
            <a:endParaRPr lang="en-US" sz="240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490" y="1016378"/>
            <a:ext cx="6309945" cy="3629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461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Theoretical distributions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 smtClean="0"/>
                  <a:t>A distribution that is completely </a:t>
                </a:r>
                <a:r>
                  <a:rPr lang="en-US" sz="2400" dirty="0" err="1" smtClean="0"/>
                  <a:t>parametrized</a:t>
                </a:r>
                <a:endParaRPr lang="en-US" sz="2400" dirty="0" smtClean="0"/>
              </a:p>
              <a:p>
                <a:pPr marL="0" indent="0" algn="ctr">
                  <a:buNone/>
                </a:pPr>
                <a:r>
                  <a:rPr lang="en-US" sz="2400" b="0" dirty="0" smtClean="0"/>
                  <a:t>p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𝜎</m:t>
                        </m:r>
                        <m:rad>
                          <m:radPr>
                            <m:degHide m:val="on"/>
                            <m:ctrlPr>
                              <a:rPr lang="en-US" sz="2400" i="1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2</m:t>
                            </m:r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𝜋</m:t>
                            </m:r>
                          </m:e>
                        </m:rad>
                      </m:den>
                    </m:f>
                    <m:sSup>
                      <m:sSupPr>
                        <m:ctrlPr>
                          <a:rPr lang="en-US" sz="24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sz="240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sz="2400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40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l-GR" sz="2400" i="1">
                                        <a:latin typeface="Cambria Math"/>
                                      </a:rPr>
                                      <m:t>𝜇</m:t>
                                    </m:r>
                                  </m:num>
                                  <m:den>
                                    <m:r>
                                      <a:rPr lang="el-GR" sz="2400" i="1">
                                        <a:latin typeface="Cambria Math"/>
                                      </a:rPr>
                                      <m:t>𝜎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sz="24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endParaRPr lang="en-US" sz="2400" dirty="0" smtClean="0"/>
              </a:p>
              <a:p>
                <a:r>
                  <a:rPr lang="en-US" sz="2400" dirty="0" smtClean="0"/>
                  <a:t>Recurring continuous distributions </a:t>
                </a:r>
              </a:p>
              <a:p>
                <a:pPr lvl="1"/>
                <a:r>
                  <a:rPr lang="en-US" sz="2000" dirty="0" smtClean="0"/>
                  <a:t>Normal </a:t>
                </a:r>
                <a:r>
                  <a:rPr lang="en-US" sz="2000" dirty="0" smtClean="0"/>
                  <a:t>distribution, log-normal </a:t>
                </a:r>
                <a:r>
                  <a:rPr lang="en-US" sz="2000" dirty="0" err="1" smtClean="0"/>
                  <a:t>distribtuion</a:t>
                </a:r>
                <a:endParaRPr lang="en-US" sz="2000" dirty="0" smtClean="0"/>
              </a:p>
              <a:p>
                <a:pPr lvl="1"/>
                <a:r>
                  <a:rPr lang="en-US" sz="2000" dirty="0" smtClean="0"/>
                  <a:t>Student-t distribution – distribution of the underlying test statistic of the t-test</a:t>
                </a:r>
              </a:p>
              <a:p>
                <a:pPr lvl="1"/>
                <a:r>
                  <a:rPr lang="en-US" sz="2000" dirty="0" smtClean="0"/>
                  <a:t>Uniform distribution – all values have the same probability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t="-143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3469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ayas Theme Color">
      <a:dk1>
        <a:srgbClr val="5C5C5C"/>
      </a:dk1>
      <a:lt1>
        <a:sysClr val="window" lastClr="FFFFFF"/>
      </a:lt1>
      <a:dk2>
        <a:srgbClr val="3F3F3F"/>
      </a:dk2>
      <a:lt2>
        <a:srgbClr val="FCFCFC"/>
      </a:lt2>
      <a:accent1>
        <a:srgbClr val="1B6AA3"/>
      </a:accent1>
      <a:accent2>
        <a:srgbClr val="84CBC5"/>
      </a:accent2>
      <a:accent3>
        <a:srgbClr val="F8D35E"/>
      </a:accent3>
      <a:accent4>
        <a:srgbClr val="F47264"/>
      </a:accent4>
      <a:accent5>
        <a:srgbClr val="7CC8EC"/>
      </a:accent5>
      <a:accent6>
        <a:srgbClr val="868AD1"/>
      </a:accent6>
      <a:hlink>
        <a:srgbClr val="0000FF"/>
      </a:hlink>
      <a:folHlink>
        <a:srgbClr val="800080"/>
      </a:folHlink>
    </a:clrScheme>
    <a:fontScheme name="Mayas Fonts">
      <a:majorFont>
        <a:latin typeface="Source Sans Pro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852</Words>
  <Application>Microsoft Office PowerPoint</Application>
  <PresentationFormat>On-screen Show (16:9)</PresentationFormat>
  <Paragraphs>111</Paragraphs>
  <Slides>25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Probability distributions</vt:lpstr>
      <vt:lpstr>Recap: predictive models</vt:lpstr>
      <vt:lpstr>Outline</vt:lpstr>
      <vt:lpstr>Distribution of a single measure</vt:lpstr>
      <vt:lpstr>Distribution of a single measure</vt:lpstr>
      <vt:lpstr>Plotting distributions</vt:lpstr>
      <vt:lpstr>Let’s try it out </vt:lpstr>
      <vt:lpstr>The Normal distribution</vt:lpstr>
      <vt:lpstr>Theoretical distributions</vt:lpstr>
      <vt:lpstr>PowerPoint Presentation</vt:lpstr>
      <vt:lpstr>Biology is often discrete</vt:lpstr>
      <vt:lpstr>Binary distributed data</vt:lpstr>
      <vt:lpstr>Calculating probabilities</vt:lpstr>
      <vt:lpstr>Let’s try it out</vt:lpstr>
      <vt:lpstr>The binomial distribution</vt:lpstr>
      <vt:lpstr>Discrete distributions</vt:lpstr>
      <vt:lpstr>Distributions in R</vt:lpstr>
      <vt:lpstr>Random samples</vt:lpstr>
      <vt:lpstr>Let’s try it out</vt:lpstr>
      <vt:lpstr>Null distribution</vt:lpstr>
      <vt:lpstr>Gender balance</vt:lpstr>
      <vt:lpstr>A statistical test for gender imbalance</vt:lpstr>
      <vt:lpstr>Monte Carlo simulation</vt:lpstr>
      <vt:lpstr>Monte Carlo sampling</vt:lpstr>
      <vt:lpstr>Further reading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EAMEJIA</dc:creator>
  <cp:lastModifiedBy>Admin</cp:lastModifiedBy>
  <cp:revision>27</cp:revision>
  <dcterms:created xsi:type="dcterms:W3CDTF">2014-02-03T20:55:49Z</dcterms:created>
  <dcterms:modified xsi:type="dcterms:W3CDTF">2020-04-14T10:58:08Z</dcterms:modified>
</cp:coreProperties>
</file>