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442" r:id="rId3"/>
    <p:sldId id="447" r:id="rId4"/>
    <p:sldId id="346" r:id="rId5"/>
    <p:sldId id="433" r:id="rId6"/>
    <p:sldId id="434" r:id="rId7"/>
    <p:sldId id="435" r:id="rId8"/>
    <p:sldId id="425" r:id="rId9"/>
    <p:sldId id="450" r:id="rId10"/>
    <p:sldId id="431" r:id="rId11"/>
    <p:sldId id="364" r:id="rId12"/>
    <p:sldId id="427" r:id="rId13"/>
    <p:sldId id="426" r:id="rId14"/>
    <p:sldId id="437" r:id="rId15"/>
    <p:sldId id="436" r:id="rId16"/>
    <p:sldId id="428" r:id="rId17"/>
    <p:sldId id="438" r:id="rId18"/>
    <p:sldId id="443" r:id="rId19"/>
    <p:sldId id="390" r:id="rId20"/>
    <p:sldId id="420" r:id="rId21"/>
    <p:sldId id="449" r:id="rId22"/>
    <p:sldId id="448" r:id="rId23"/>
    <p:sldId id="374" r:id="rId24"/>
    <p:sldId id="377" r:id="rId25"/>
    <p:sldId id="376" r:id="rId26"/>
    <p:sldId id="384" r:id="rId27"/>
    <p:sldId id="410" r:id="rId28"/>
    <p:sldId id="439" r:id="rId29"/>
    <p:sldId id="440" r:id="rId30"/>
    <p:sldId id="395" r:id="rId31"/>
    <p:sldId id="370" r:id="rId32"/>
    <p:sldId id="379" r:id="rId33"/>
    <p:sldId id="451" r:id="rId34"/>
    <p:sldId id="445" r:id="rId35"/>
    <p:sldId id="444" r:id="rId36"/>
    <p:sldId id="385" r:id="rId37"/>
    <p:sldId id="413" r:id="rId38"/>
    <p:sldId id="414" r:id="rId39"/>
    <p:sldId id="383" r:id="rId40"/>
    <p:sldId id="415" r:id="rId41"/>
    <p:sldId id="429" r:id="rId42"/>
    <p:sldId id="452" r:id="rId43"/>
    <p:sldId id="332" r:id="rId44"/>
    <p:sldId id="316"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CFC"/>
    <a:srgbClr val="8A15FE"/>
    <a:srgbClr val="D4B2F5"/>
    <a:srgbClr val="525068"/>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B7C85-564A-48BC-B794-754B7585E68A}" v="594" dt="2020-04-07T16:29:54.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autoAdjust="0"/>
    <p:restoredTop sz="88993" autoAdjust="0"/>
  </p:normalViewPr>
  <p:slideViewPr>
    <p:cSldViewPr snapToGrid="0">
      <p:cViewPr varScale="1">
        <p:scale>
          <a:sx n="132" d="100"/>
          <a:sy n="132" d="100"/>
        </p:scale>
        <p:origin x="132" y="15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Cano Muniz" userId="77278d51-8899-4792-a37d-34c094257561" providerId="ADAL" clId="{CA989E61-15FD-40AC-8294-B923E2F7F06D}"/>
    <pc:docChg chg="undo custSel addSld delSld modSld sldOrd">
      <pc:chgData name="Santiago Cano Muniz" userId="77278d51-8899-4792-a37d-34c094257561" providerId="ADAL" clId="{CA989E61-15FD-40AC-8294-B923E2F7F06D}" dt="2019-06-18T03:44:24.695" v="3506" actId="20577"/>
      <pc:docMkLst>
        <pc:docMk/>
      </pc:docMkLst>
      <pc:sldChg chg="modSp">
        <pc:chgData name="Santiago Cano Muniz" userId="77278d51-8899-4792-a37d-34c094257561" providerId="ADAL" clId="{CA989E61-15FD-40AC-8294-B923E2F7F06D}" dt="2019-06-15T20:16:43.899" v="1181" actId="313"/>
        <pc:sldMkLst>
          <pc:docMk/>
          <pc:sldMk cId="3080568360" sldId="256"/>
        </pc:sldMkLst>
        <pc:spChg chg="mod">
          <ac:chgData name="Santiago Cano Muniz" userId="77278d51-8899-4792-a37d-34c094257561" providerId="ADAL" clId="{CA989E61-15FD-40AC-8294-B923E2F7F06D}" dt="2019-06-15T20:16:43.899" v="1181" actId="313"/>
          <ac:spMkLst>
            <pc:docMk/>
            <pc:sldMk cId="3080568360" sldId="256"/>
            <ac:spMk id="2" creationId="{00000000-0000-0000-0000-000000000000}"/>
          </ac:spMkLst>
        </pc:spChg>
      </pc:sldChg>
      <pc:sldChg chg="add">
        <pc:chgData name="Santiago Cano Muniz" userId="77278d51-8899-4792-a37d-34c094257561" providerId="ADAL" clId="{CA989E61-15FD-40AC-8294-B923E2F7F06D}" dt="2019-06-13T20:42:00.270" v="147"/>
        <pc:sldMkLst>
          <pc:docMk/>
          <pc:sldMk cId="333015778" sldId="316"/>
        </pc:sldMkLst>
      </pc:sldChg>
      <pc:sldChg chg="delSp modSp add delAnim modAnim">
        <pc:chgData name="Santiago Cano Muniz" userId="77278d51-8899-4792-a37d-34c094257561" providerId="ADAL" clId="{CA989E61-15FD-40AC-8294-B923E2F7F06D}" dt="2019-06-16T07:30:08.865" v="3454" actId="1076"/>
        <pc:sldMkLst>
          <pc:docMk/>
          <pc:sldMk cId="13256068" sldId="332"/>
        </pc:sldMkLst>
        <pc:spChg chg="mod">
          <ac:chgData name="Santiago Cano Muniz" userId="77278d51-8899-4792-a37d-34c094257561" providerId="ADAL" clId="{CA989E61-15FD-40AC-8294-B923E2F7F06D}" dt="2019-06-16T07:30:00.633" v="3452" actId="14100"/>
          <ac:spMkLst>
            <pc:docMk/>
            <pc:sldMk cId="13256068" sldId="332"/>
            <ac:spMk id="2" creationId="{09EFFF58-B296-4885-AD2B-3945740AA247}"/>
          </ac:spMkLst>
        </pc:spChg>
        <pc:spChg chg="mod">
          <ac:chgData name="Santiago Cano Muniz" userId="77278d51-8899-4792-a37d-34c094257561" providerId="ADAL" clId="{CA989E61-15FD-40AC-8294-B923E2F7F06D}" dt="2019-06-16T07:29:56.593" v="3451" actId="14100"/>
          <ac:spMkLst>
            <pc:docMk/>
            <pc:sldMk cId="13256068" sldId="332"/>
            <ac:spMk id="7" creationId="{84785C8D-C199-4A17-BEB2-5C1471A5FB81}"/>
          </ac:spMkLst>
        </pc:spChg>
        <pc:spChg chg="mod">
          <ac:chgData name="Santiago Cano Muniz" userId="77278d51-8899-4792-a37d-34c094257561" providerId="ADAL" clId="{CA989E61-15FD-40AC-8294-B923E2F7F06D}" dt="2019-06-16T07:29:40.865" v="3447" actId="14100"/>
          <ac:spMkLst>
            <pc:docMk/>
            <pc:sldMk cId="13256068" sldId="332"/>
            <ac:spMk id="10" creationId="{D6AA676E-02E9-417C-9014-6E6F82F809E8}"/>
          </ac:spMkLst>
        </pc:spChg>
        <pc:spChg chg="mod">
          <ac:chgData name="Santiago Cano Muniz" userId="77278d51-8899-4792-a37d-34c094257561" providerId="ADAL" clId="{CA989E61-15FD-40AC-8294-B923E2F7F06D}" dt="2019-06-16T07:30:08.865" v="3454" actId="1076"/>
          <ac:spMkLst>
            <pc:docMk/>
            <pc:sldMk cId="13256068" sldId="332"/>
            <ac:spMk id="15" creationId="{FCFFFC57-7241-4667-B281-A922BD6490E8}"/>
          </ac:spMkLst>
        </pc:spChg>
        <pc:picChg chg="mod">
          <ac:chgData name="Santiago Cano Muniz" userId="77278d51-8899-4792-a37d-34c094257561" providerId="ADAL" clId="{CA989E61-15FD-40AC-8294-B923E2F7F06D}" dt="2019-06-16T07:29:35.815" v="3446" actId="1037"/>
          <ac:picMkLst>
            <pc:docMk/>
            <pc:sldMk cId="13256068" sldId="332"/>
            <ac:picMk id="4" creationId="{C5AEB2EA-B0B7-45E5-A075-408363CA61D9}"/>
          </ac:picMkLst>
        </pc:picChg>
        <pc:picChg chg="mod">
          <ac:chgData name="Santiago Cano Muniz" userId="77278d51-8899-4792-a37d-34c094257561" providerId="ADAL" clId="{CA989E61-15FD-40AC-8294-B923E2F7F06D}" dt="2019-06-16T07:29:35.815" v="3446" actId="1037"/>
          <ac:picMkLst>
            <pc:docMk/>
            <pc:sldMk cId="13256068" sldId="332"/>
            <ac:picMk id="8" creationId="{0E786444-A30D-4943-80DB-F79FA56DB1F2}"/>
          </ac:picMkLst>
        </pc:picChg>
        <pc:picChg chg="mod">
          <ac:chgData name="Santiago Cano Muniz" userId="77278d51-8899-4792-a37d-34c094257561" providerId="ADAL" clId="{CA989E61-15FD-40AC-8294-B923E2F7F06D}" dt="2019-06-16T07:29:35.815" v="3446" actId="1037"/>
          <ac:picMkLst>
            <pc:docMk/>
            <pc:sldMk cId="13256068" sldId="332"/>
            <ac:picMk id="9" creationId="{F1E02EA0-21C8-4C43-8E34-10751BF80326}"/>
          </ac:picMkLst>
        </pc:picChg>
        <pc:picChg chg="mod">
          <ac:chgData name="Santiago Cano Muniz" userId="77278d51-8899-4792-a37d-34c094257561" providerId="ADAL" clId="{CA989E61-15FD-40AC-8294-B923E2F7F06D}" dt="2019-06-16T07:29:35.815" v="3446" actId="1037"/>
          <ac:picMkLst>
            <pc:docMk/>
            <pc:sldMk cId="13256068" sldId="332"/>
            <ac:picMk id="16" creationId="{23EA3698-CF2C-48E9-B902-975AB7712175}"/>
          </ac:picMkLst>
        </pc:picChg>
        <pc:cxnChg chg="del mod">
          <ac:chgData name="Santiago Cano Muniz" userId="77278d51-8899-4792-a37d-34c094257561" providerId="ADAL" clId="{CA989E61-15FD-40AC-8294-B923E2F7F06D}" dt="2019-06-16T07:29:48.988" v="3449" actId="478"/>
          <ac:cxnSpMkLst>
            <pc:docMk/>
            <pc:sldMk cId="13256068" sldId="332"/>
            <ac:cxnSpMk id="54" creationId="{00000000-0000-0000-0000-000000000000}"/>
          </ac:cxnSpMkLst>
        </pc:cxnChg>
        <pc:cxnChg chg="del mod">
          <ac:chgData name="Santiago Cano Muniz" userId="77278d51-8899-4792-a37d-34c094257561" providerId="ADAL" clId="{CA989E61-15FD-40AC-8294-B923E2F7F06D}" dt="2019-06-16T07:29:45.352" v="3448" actId="478"/>
          <ac:cxnSpMkLst>
            <pc:docMk/>
            <pc:sldMk cId="13256068" sldId="332"/>
            <ac:cxnSpMk id="87" creationId="{00000000-0000-0000-0000-000000000000}"/>
          </ac:cxnSpMkLst>
        </pc:cxnChg>
      </pc:sldChg>
      <pc:sldChg chg="addSp delSp modSp modAnim modNotesTx">
        <pc:chgData name="Santiago Cano Muniz" userId="77278d51-8899-4792-a37d-34c094257561" providerId="ADAL" clId="{CA989E61-15FD-40AC-8294-B923E2F7F06D}" dt="2019-06-15T22:22:59.099" v="1642" actId="20577"/>
        <pc:sldMkLst>
          <pc:docMk/>
          <pc:sldMk cId="830466365" sldId="346"/>
        </pc:sldMkLst>
        <pc:spChg chg="mod">
          <ac:chgData name="Santiago Cano Muniz" userId="77278d51-8899-4792-a37d-34c094257561" providerId="ADAL" clId="{CA989E61-15FD-40AC-8294-B923E2F7F06D}" dt="2019-06-15T20:19:28.439" v="1186" actId="790"/>
          <ac:spMkLst>
            <pc:docMk/>
            <pc:sldMk cId="830466365" sldId="346"/>
            <ac:spMk id="13" creationId="{00000000-0000-0000-0000-000000000000}"/>
          </ac:spMkLst>
        </pc:spChg>
        <pc:spChg chg="mod">
          <ac:chgData name="Santiago Cano Muniz" userId="77278d51-8899-4792-a37d-34c094257561" providerId="ADAL" clId="{CA989E61-15FD-40AC-8294-B923E2F7F06D}" dt="2019-06-15T20:19:19.368" v="1185" actId="790"/>
          <ac:spMkLst>
            <pc:docMk/>
            <pc:sldMk cId="830466365" sldId="346"/>
            <ac:spMk id="14" creationId="{00000000-0000-0000-0000-000000000000}"/>
          </ac:spMkLst>
        </pc:spChg>
        <pc:spChg chg="add">
          <ac:chgData name="Santiago Cano Muniz" userId="77278d51-8899-4792-a37d-34c094257561" providerId="ADAL" clId="{CA989E61-15FD-40AC-8294-B923E2F7F06D}" dt="2019-06-13T20:32:14.097" v="69"/>
          <ac:spMkLst>
            <pc:docMk/>
            <pc:sldMk cId="830466365" sldId="346"/>
            <ac:spMk id="17" creationId="{DEBCFF6B-D8AA-4194-8B00-CBFBC3BAA063}"/>
          </ac:spMkLst>
        </pc:spChg>
        <pc:spChg chg="add del">
          <ac:chgData name="Santiago Cano Muniz" userId="77278d51-8899-4792-a37d-34c094257561" providerId="ADAL" clId="{CA989E61-15FD-40AC-8294-B923E2F7F06D}" dt="2019-06-13T20:35:26.988" v="143"/>
          <ac:spMkLst>
            <pc:docMk/>
            <pc:sldMk cId="830466365" sldId="346"/>
            <ac:spMk id="18" creationId="{355BF55A-A66C-4BA0-B9DD-8D91465F4087}"/>
          </ac:spMkLst>
        </pc:spChg>
        <pc:spChg chg="add del">
          <ac:chgData name="Santiago Cano Muniz" userId="77278d51-8899-4792-a37d-34c094257561" providerId="ADAL" clId="{CA989E61-15FD-40AC-8294-B923E2F7F06D}" dt="2019-06-14T18:20:56.565" v="522" actId="478"/>
          <ac:spMkLst>
            <pc:docMk/>
            <pc:sldMk cId="830466365" sldId="346"/>
            <ac:spMk id="18" creationId="{4D598E04-5B71-456C-A898-A3A129D830BB}"/>
          </ac:spMkLst>
        </pc:spChg>
        <pc:spChg chg="add del mod">
          <ac:chgData name="Santiago Cano Muniz" userId="77278d51-8899-4792-a37d-34c094257561" providerId="ADAL" clId="{CA989E61-15FD-40AC-8294-B923E2F7F06D}" dt="2019-06-14T18:21:17.087" v="537" actId="478"/>
          <ac:spMkLst>
            <pc:docMk/>
            <pc:sldMk cId="830466365" sldId="346"/>
            <ac:spMk id="19" creationId="{59CF05A1-F996-4C70-9213-9F7045CBE798}"/>
          </ac:spMkLst>
        </pc:spChg>
        <pc:spChg chg="add del">
          <ac:chgData name="Santiago Cano Muniz" userId="77278d51-8899-4792-a37d-34c094257561" providerId="ADAL" clId="{CA989E61-15FD-40AC-8294-B923E2F7F06D}" dt="2019-06-14T18:21:36.133" v="548" actId="478"/>
          <ac:spMkLst>
            <pc:docMk/>
            <pc:sldMk cId="830466365" sldId="346"/>
            <ac:spMk id="20" creationId="{47DCC41D-5E28-422A-87C7-91397890ABF3}"/>
          </ac:spMkLst>
        </pc:spChg>
        <pc:spChg chg="add">
          <ac:chgData name="Santiago Cano Muniz" userId="77278d51-8899-4792-a37d-34c094257561" providerId="ADAL" clId="{CA989E61-15FD-40AC-8294-B923E2F7F06D}" dt="2019-06-14T18:21:36.389" v="549"/>
          <ac:spMkLst>
            <pc:docMk/>
            <pc:sldMk cId="830466365" sldId="346"/>
            <ac:spMk id="21" creationId="{588BB2BD-1BE2-4762-9C7B-047E72101CB1}"/>
          </ac:spMkLst>
        </pc:spChg>
        <pc:spChg chg="del">
          <ac:chgData name="Santiago Cano Muniz" userId="77278d51-8899-4792-a37d-34c094257561" providerId="ADAL" clId="{CA989E61-15FD-40AC-8294-B923E2F7F06D}" dt="2019-06-14T18:19:28.103" v="506" actId="478"/>
          <ac:spMkLst>
            <pc:docMk/>
            <pc:sldMk cId="830466365" sldId="346"/>
            <ac:spMk id="25" creationId="{3E41AE1C-0BE0-48A0-AC25-04AB4ABA558F}"/>
          </ac:spMkLst>
        </pc:spChg>
        <pc:spChg chg="del">
          <ac:chgData name="Santiago Cano Muniz" userId="77278d51-8899-4792-a37d-34c094257561" providerId="ADAL" clId="{CA989E61-15FD-40AC-8294-B923E2F7F06D}" dt="2019-06-13T20:32:13.622" v="68" actId="478"/>
          <ac:spMkLst>
            <pc:docMk/>
            <pc:sldMk cId="830466365" sldId="346"/>
            <ac:spMk id="116" creationId="{00000000-0000-0000-0000-000000000000}"/>
          </ac:spMkLst>
        </pc:spChg>
      </pc:sldChg>
      <pc:sldChg chg="addSp delSp modSp modAnim modNotesTx">
        <pc:chgData name="Santiago Cano Muniz" userId="77278d51-8899-4792-a37d-34c094257561" providerId="ADAL" clId="{CA989E61-15FD-40AC-8294-B923E2F7F06D}" dt="2019-06-15T22:40:41.391" v="3060" actId="20577"/>
        <pc:sldMkLst>
          <pc:docMk/>
          <pc:sldMk cId="589604966" sldId="364"/>
        </pc:sldMkLst>
        <pc:spChg chg="mod">
          <ac:chgData name="Santiago Cano Muniz" userId="77278d51-8899-4792-a37d-34c094257561" providerId="ADAL" clId="{CA989E61-15FD-40AC-8294-B923E2F7F06D}" dt="2019-06-14T18:22:44.440" v="558" actId="14100"/>
          <ac:spMkLst>
            <pc:docMk/>
            <pc:sldMk cId="589604966" sldId="364"/>
            <ac:spMk id="8" creationId="{956143EC-CD84-439C-AB08-FB9A1C22D79A}"/>
          </ac:spMkLst>
        </pc:spChg>
        <pc:spChg chg="mod">
          <ac:chgData name="Santiago Cano Muniz" userId="77278d51-8899-4792-a37d-34c094257561" providerId="ADAL" clId="{CA989E61-15FD-40AC-8294-B923E2F7F06D}" dt="2019-06-14T18:22:48.857" v="559" actId="14100"/>
          <ac:spMkLst>
            <pc:docMk/>
            <pc:sldMk cId="589604966" sldId="364"/>
            <ac:spMk id="9" creationId="{C397AF78-5E49-431C-9035-7AC45E6E81FB}"/>
          </ac:spMkLst>
        </pc:spChg>
        <pc:spChg chg="add">
          <ac:chgData name="Santiago Cano Muniz" userId="77278d51-8899-4792-a37d-34c094257561" providerId="ADAL" clId="{CA989E61-15FD-40AC-8294-B923E2F7F06D}" dt="2019-06-13T20:31:52.743" v="57"/>
          <ac:spMkLst>
            <pc:docMk/>
            <pc:sldMk cId="589604966" sldId="364"/>
            <ac:spMk id="10" creationId="{FF62D016-7F9D-4FA5-9978-BBFC677B51F3}"/>
          </ac:spMkLst>
        </pc:spChg>
        <pc:spChg chg="mod">
          <ac:chgData name="Santiago Cano Muniz" userId="77278d51-8899-4792-a37d-34c094257561" providerId="ADAL" clId="{CA989E61-15FD-40AC-8294-B923E2F7F06D}" dt="2019-06-15T22:39:48.570" v="2888" actId="207"/>
          <ac:spMkLst>
            <pc:docMk/>
            <pc:sldMk cId="589604966" sldId="364"/>
            <ac:spMk id="13" creationId="{00000000-0000-0000-0000-000000000000}"/>
          </ac:spMkLst>
        </pc:spChg>
        <pc:spChg chg="mod">
          <ac:chgData name="Santiago Cano Muniz" userId="77278d51-8899-4792-a37d-34c094257561" providerId="ADAL" clId="{CA989E61-15FD-40AC-8294-B923E2F7F06D}" dt="2019-06-15T20:20:38.854" v="1196" actId="790"/>
          <ac:spMkLst>
            <pc:docMk/>
            <pc:sldMk cId="589604966" sldId="364"/>
            <ac:spMk id="14" creationId="{00000000-0000-0000-0000-000000000000}"/>
          </ac:spMkLst>
        </pc:spChg>
        <pc:spChg chg="del">
          <ac:chgData name="Santiago Cano Muniz" userId="77278d51-8899-4792-a37d-34c094257561" providerId="ADAL" clId="{CA989E61-15FD-40AC-8294-B923E2F7F06D}" dt="2019-06-13T20:31:52.447" v="56" actId="478"/>
          <ac:spMkLst>
            <pc:docMk/>
            <pc:sldMk cId="589604966" sldId="364"/>
            <ac:spMk id="116" creationId="{00000000-0000-0000-0000-000000000000}"/>
          </ac:spMkLst>
        </pc:spChg>
        <pc:grpChg chg="add mod ord">
          <ac:chgData name="Santiago Cano Muniz" userId="77278d51-8899-4792-a37d-34c094257561" providerId="ADAL" clId="{CA989E61-15FD-40AC-8294-B923E2F7F06D}" dt="2019-06-14T18:26:18.891" v="587" actId="167"/>
          <ac:grpSpMkLst>
            <pc:docMk/>
            <pc:sldMk cId="589604966" sldId="364"/>
            <ac:grpSpMk id="4" creationId="{5B159889-966A-4A5D-8A45-937723B7DE00}"/>
          </ac:grpSpMkLst>
        </pc:grpChg>
        <pc:grpChg chg="add mod ord">
          <ac:chgData name="Santiago Cano Muniz" userId="77278d51-8899-4792-a37d-34c094257561" providerId="ADAL" clId="{CA989E61-15FD-40AC-8294-B923E2F7F06D}" dt="2019-06-14T18:26:28.475" v="588" actId="1076"/>
          <ac:grpSpMkLst>
            <pc:docMk/>
            <pc:sldMk cId="589604966" sldId="364"/>
            <ac:grpSpMk id="5" creationId="{91EB8D42-0175-48F0-BC58-843379BE877C}"/>
          </ac:grpSpMkLst>
        </pc:grpChg>
        <pc:picChg chg="mod">
          <ac:chgData name="Santiago Cano Muniz" userId="77278d51-8899-4792-a37d-34c094257561" providerId="ADAL" clId="{CA989E61-15FD-40AC-8294-B923E2F7F06D}" dt="2019-06-14T18:22:19.800" v="552" actId="164"/>
          <ac:picMkLst>
            <pc:docMk/>
            <pc:sldMk cId="589604966" sldId="364"/>
            <ac:picMk id="2" creationId="{21A83568-C8C1-4AFC-8D6D-059299EAE53B}"/>
          </ac:picMkLst>
        </pc:picChg>
        <pc:picChg chg="mod">
          <ac:chgData name="Santiago Cano Muniz" userId="77278d51-8899-4792-a37d-34c094257561" providerId="ADAL" clId="{CA989E61-15FD-40AC-8294-B923E2F7F06D}" dt="2019-06-14T18:22:16.318" v="551" actId="164"/>
          <ac:picMkLst>
            <pc:docMk/>
            <pc:sldMk cId="589604966" sldId="364"/>
            <ac:picMk id="3" creationId="{DA3BCB97-0048-4C7A-8DC7-5CDEE3BCE7F0}"/>
          </ac:picMkLst>
        </pc:picChg>
      </pc:sldChg>
      <pc:sldChg chg="addSp delSp modAnim">
        <pc:chgData name="Santiago Cano Muniz" userId="77278d51-8899-4792-a37d-34c094257561" providerId="ADAL" clId="{CA989E61-15FD-40AC-8294-B923E2F7F06D}" dt="2019-06-13T20:34:01.029" v="97"/>
        <pc:sldMkLst>
          <pc:docMk/>
          <pc:sldMk cId="3707106650" sldId="370"/>
        </pc:sldMkLst>
        <pc:spChg chg="add">
          <ac:chgData name="Santiago Cano Muniz" userId="77278d51-8899-4792-a37d-34c094257561" providerId="ADAL" clId="{CA989E61-15FD-40AC-8294-B923E2F7F06D}" dt="2019-06-13T20:30:53.844" v="25"/>
          <ac:spMkLst>
            <pc:docMk/>
            <pc:sldMk cId="3707106650" sldId="370"/>
            <ac:spMk id="21" creationId="{2D8D0507-7522-450D-AB9D-27350E7B83D1}"/>
          </ac:spMkLst>
        </pc:spChg>
        <pc:spChg chg="del">
          <ac:chgData name="Santiago Cano Muniz" userId="77278d51-8899-4792-a37d-34c094257561" providerId="ADAL" clId="{CA989E61-15FD-40AC-8294-B923E2F7F06D}" dt="2019-06-13T20:30:53.467" v="24" actId="478"/>
          <ac:spMkLst>
            <pc:docMk/>
            <pc:sldMk cId="3707106650" sldId="370"/>
            <ac:spMk id="116" creationId="{00000000-0000-0000-0000-000000000000}"/>
          </ac:spMkLst>
        </pc:spChg>
      </pc:sldChg>
      <pc:sldChg chg="addSp delSp modSp delAnim modAnim">
        <pc:chgData name="Santiago Cano Muniz" userId="77278d51-8899-4792-a37d-34c094257561" providerId="ADAL" clId="{CA989E61-15FD-40AC-8294-B923E2F7F06D}" dt="2019-06-15T23:21:47.597" v="3398"/>
        <pc:sldMkLst>
          <pc:docMk/>
          <pc:sldMk cId="1634167733" sldId="374"/>
        </pc:sldMkLst>
        <pc:spChg chg="mod">
          <ac:chgData name="Santiago Cano Muniz" userId="77278d51-8899-4792-a37d-34c094257561" providerId="ADAL" clId="{CA989E61-15FD-40AC-8294-B923E2F7F06D}" dt="2019-06-15T22:52:47.868" v="3373" actId="20577"/>
          <ac:spMkLst>
            <pc:docMk/>
            <pc:sldMk cId="1634167733" sldId="374"/>
            <ac:spMk id="13" creationId="{00000000-0000-0000-0000-000000000000}"/>
          </ac:spMkLst>
        </pc:spChg>
        <pc:spChg chg="mod">
          <ac:chgData name="Santiago Cano Muniz" userId="77278d51-8899-4792-a37d-34c094257561" providerId="ADAL" clId="{CA989E61-15FD-40AC-8294-B923E2F7F06D}" dt="2019-06-15T20:36:02.815" v="1232" actId="790"/>
          <ac:spMkLst>
            <pc:docMk/>
            <pc:sldMk cId="1634167733" sldId="374"/>
            <ac:spMk id="14" creationId="{00000000-0000-0000-0000-000000000000}"/>
          </ac:spMkLst>
        </pc:spChg>
        <pc:spChg chg="add">
          <ac:chgData name="Santiago Cano Muniz" userId="77278d51-8899-4792-a37d-34c094257561" providerId="ADAL" clId="{CA989E61-15FD-40AC-8294-B923E2F7F06D}" dt="2019-06-13T20:31:23.725" v="39"/>
          <ac:spMkLst>
            <pc:docMk/>
            <pc:sldMk cId="1634167733" sldId="374"/>
            <ac:spMk id="20" creationId="{4F842026-EFDB-48E2-96D0-34156F5EE45F}"/>
          </ac:spMkLst>
        </pc:spChg>
        <pc:spChg chg="del">
          <ac:chgData name="Santiago Cano Muniz" userId="77278d51-8899-4792-a37d-34c094257561" providerId="ADAL" clId="{CA989E61-15FD-40AC-8294-B923E2F7F06D}" dt="2019-06-13T20:31:22.154" v="38" actId="478"/>
          <ac:spMkLst>
            <pc:docMk/>
            <pc:sldMk cId="1634167733" sldId="374"/>
            <ac:spMk id="116" creationId="{00000000-0000-0000-0000-000000000000}"/>
          </ac:spMkLst>
        </pc:spChg>
        <pc:picChg chg="add del">
          <ac:chgData name="Santiago Cano Muniz" userId="77278d51-8899-4792-a37d-34c094257561" providerId="ADAL" clId="{CA989E61-15FD-40AC-8294-B923E2F7F06D}" dt="2019-06-15T23:18:11.115" v="3377" actId="478"/>
          <ac:picMkLst>
            <pc:docMk/>
            <pc:sldMk cId="1634167733" sldId="374"/>
            <ac:picMk id="3" creationId="{D4153672-4862-4454-9B9B-D103888E3725}"/>
          </ac:picMkLst>
        </pc:picChg>
        <pc:picChg chg="add del mod">
          <ac:chgData name="Santiago Cano Muniz" userId="77278d51-8899-4792-a37d-34c094257561" providerId="ADAL" clId="{CA989E61-15FD-40AC-8294-B923E2F7F06D}" dt="2019-06-15T23:18:27.513" v="3383" actId="478"/>
          <ac:picMkLst>
            <pc:docMk/>
            <pc:sldMk cId="1634167733" sldId="374"/>
            <ac:picMk id="4" creationId="{385189E3-2660-4EB2-8B51-53C55E2EB0B2}"/>
          </ac:picMkLst>
        </pc:picChg>
        <pc:picChg chg="add mod">
          <ac:chgData name="Santiago Cano Muniz" userId="77278d51-8899-4792-a37d-34c094257561" providerId="ADAL" clId="{CA989E61-15FD-40AC-8294-B923E2F7F06D}" dt="2019-06-15T23:18:47.065" v="3387" actId="14100"/>
          <ac:picMkLst>
            <pc:docMk/>
            <pc:sldMk cId="1634167733" sldId="374"/>
            <ac:picMk id="5" creationId="{4D82F300-7838-4110-9382-ACBD83034475}"/>
          </ac:picMkLst>
        </pc:picChg>
        <pc:picChg chg="mod modCrop">
          <ac:chgData name="Santiago Cano Muniz" userId="77278d51-8899-4792-a37d-34c094257561" providerId="ADAL" clId="{CA989E61-15FD-40AC-8294-B923E2F7F06D}" dt="2019-06-14T21:21:54.434" v="786" actId="732"/>
          <ac:picMkLst>
            <pc:docMk/>
            <pc:sldMk cId="1634167733" sldId="374"/>
            <ac:picMk id="19" creationId="{89EBB01D-BCB4-4480-BA05-B7D3B8FC7A00}"/>
          </ac:picMkLst>
        </pc:picChg>
        <pc:picChg chg="mod">
          <ac:chgData name="Santiago Cano Muniz" userId="77278d51-8899-4792-a37d-34c094257561" providerId="ADAL" clId="{CA989E61-15FD-40AC-8294-B923E2F7F06D}" dt="2019-06-14T21:22:10.740" v="816" actId="1038"/>
          <ac:picMkLst>
            <pc:docMk/>
            <pc:sldMk cId="1634167733" sldId="374"/>
            <ac:picMk id="21" creationId="{CBA02815-042C-4539-ACC4-2491FD37581B}"/>
          </ac:picMkLst>
        </pc:picChg>
        <pc:picChg chg="add del mod">
          <ac:chgData name="Santiago Cano Muniz" userId="77278d51-8899-4792-a37d-34c094257561" providerId="ADAL" clId="{CA989E61-15FD-40AC-8294-B923E2F7F06D}" dt="2019-06-15T23:21:47.597" v="3398"/>
          <ac:picMkLst>
            <pc:docMk/>
            <pc:sldMk cId="1634167733" sldId="374"/>
            <ac:picMk id="22" creationId="{D5DD25E1-07F8-4128-9180-2E70E47E2E25}"/>
          </ac:picMkLst>
        </pc:picChg>
        <pc:picChg chg="del">
          <ac:chgData name="Santiago Cano Muniz" userId="77278d51-8899-4792-a37d-34c094257561" providerId="ADAL" clId="{CA989E61-15FD-40AC-8294-B923E2F7F06D}" dt="2019-06-15T23:17:33.386" v="3375" actId="478"/>
          <ac:picMkLst>
            <pc:docMk/>
            <pc:sldMk cId="1634167733" sldId="374"/>
            <ac:picMk id="31" creationId="{8CA43CB8-471B-4243-934C-965F35FD8371}"/>
          </ac:picMkLst>
        </pc:picChg>
      </pc:sldChg>
      <pc:sldChg chg="addSp delSp modSp modAnim">
        <pc:chgData name="Santiago Cano Muniz" userId="77278d51-8899-4792-a37d-34c094257561" providerId="ADAL" clId="{CA989E61-15FD-40AC-8294-B923E2F7F06D}" dt="2019-06-15T23:22:13.486" v="3401"/>
        <pc:sldMkLst>
          <pc:docMk/>
          <pc:sldMk cId="1488775685" sldId="376"/>
        </pc:sldMkLst>
        <pc:spChg chg="add">
          <ac:chgData name="Santiago Cano Muniz" userId="77278d51-8899-4792-a37d-34c094257561" providerId="ADAL" clId="{CA989E61-15FD-40AC-8294-B923E2F7F06D}" dt="2019-06-13T20:31:14.816" v="35"/>
          <ac:spMkLst>
            <pc:docMk/>
            <pc:sldMk cId="1488775685" sldId="376"/>
            <ac:spMk id="10" creationId="{52657D76-81AB-469E-9EB6-0A4377349A51}"/>
          </ac:spMkLst>
        </pc:spChg>
        <pc:spChg chg="mod">
          <ac:chgData name="Santiago Cano Muniz" userId="77278d51-8899-4792-a37d-34c094257561" providerId="ADAL" clId="{CA989E61-15FD-40AC-8294-B923E2F7F06D}" dt="2019-06-15T23:22:13.486" v="3401"/>
          <ac:spMkLst>
            <pc:docMk/>
            <pc:sldMk cId="1488775685" sldId="376"/>
            <ac:spMk id="13" creationId="{00000000-0000-0000-0000-000000000000}"/>
          </ac:spMkLst>
        </pc:spChg>
        <pc:spChg chg="del">
          <ac:chgData name="Santiago Cano Muniz" userId="77278d51-8899-4792-a37d-34c094257561" providerId="ADAL" clId="{CA989E61-15FD-40AC-8294-B923E2F7F06D}" dt="2019-06-13T20:31:14.430" v="34" actId="478"/>
          <ac:spMkLst>
            <pc:docMk/>
            <pc:sldMk cId="1488775685" sldId="376"/>
            <ac:spMk id="116" creationId="{00000000-0000-0000-0000-000000000000}"/>
          </ac:spMkLst>
        </pc:spChg>
      </pc:sldChg>
      <pc:sldChg chg="addSp delSp modSp modAnim">
        <pc:chgData name="Santiago Cano Muniz" userId="77278d51-8899-4792-a37d-34c094257561" providerId="ADAL" clId="{CA989E61-15FD-40AC-8294-B923E2F7F06D}" dt="2019-06-15T23:21:53.912" v="3400"/>
        <pc:sldMkLst>
          <pc:docMk/>
          <pc:sldMk cId="1696459796" sldId="377"/>
        </pc:sldMkLst>
        <pc:spChg chg="mod">
          <ac:chgData name="Santiago Cano Muniz" userId="77278d51-8899-4792-a37d-34c094257561" providerId="ADAL" clId="{CA989E61-15FD-40AC-8294-B923E2F7F06D}" dt="2019-06-15T20:37:05.905" v="1324" actId="790"/>
          <ac:spMkLst>
            <pc:docMk/>
            <pc:sldMk cId="1696459796" sldId="377"/>
            <ac:spMk id="13" creationId="{00000000-0000-0000-0000-000000000000}"/>
          </ac:spMkLst>
        </pc:spChg>
        <pc:spChg chg="mod">
          <ac:chgData name="Santiago Cano Muniz" userId="77278d51-8899-4792-a37d-34c094257561" providerId="ADAL" clId="{CA989E61-15FD-40AC-8294-B923E2F7F06D}" dt="2019-06-15T20:36:54.432" v="1323" actId="790"/>
          <ac:spMkLst>
            <pc:docMk/>
            <pc:sldMk cId="1696459796" sldId="377"/>
            <ac:spMk id="14" creationId="{00000000-0000-0000-0000-000000000000}"/>
          </ac:spMkLst>
        </pc:spChg>
        <pc:spChg chg="add">
          <ac:chgData name="Santiago Cano Muniz" userId="77278d51-8899-4792-a37d-34c094257561" providerId="ADAL" clId="{CA989E61-15FD-40AC-8294-B923E2F7F06D}" dt="2019-06-13T20:31:19.720" v="37"/>
          <ac:spMkLst>
            <pc:docMk/>
            <pc:sldMk cId="1696459796" sldId="377"/>
            <ac:spMk id="18" creationId="{FA448FDD-A5D9-41FF-A97A-0F71334B7D10}"/>
          </ac:spMkLst>
        </pc:spChg>
        <pc:spChg chg="del">
          <ac:chgData name="Santiago Cano Muniz" userId="77278d51-8899-4792-a37d-34c094257561" providerId="ADAL" clId="{CA989E61-15FD-40AC-8294-B923E2F7F06D}" dt="2019-06-13T20:31:19.121" v="36" actId="478"/>
          <ac:spMkLst>
            <pc:docMk/>
            <pc:sldMk cId="1696459796" sldId="377"/>
            <ac:spMk id="116" creationId="{00000000-0000-0000-0000-000000000000}"/>
          </ac:spMkLst>
        </pc:spChg>
        <pc:picChg chg="add del">
          <ac:chgData name="Santiago Cano Muniz" userId="77278d51-8899-4792-a37d-34c094257561" providerId="ADAL" clId="{CA989E61-15FD-40AC-8294-B923E2F7F06D}" dt="2019-06-15T23:21:32.965" v="3393"/>
          <ac:picMkLst>
            <pc:docMk/>
            <pc:sldMk cId="1696459796" sldId="377"/>
            <ac:picMk id="2" creationId="{C62B54CA-8056-4BCE-9823-296C1BF33ADC}"/>
          </ac:picMkLst>
        </pc:picChg>
        <pc:picChg chg="add">
          <ac:chgData name="Santiago Cano Muniz" userId="77278d51-8899-4792-a37d-34c094257561" providerId="ADAL" clId="{CA989E61-15FD-40AC-8294-B923E2F7F06D}" dt="2019-06-15T23:21:49.372" v="3399"/>
          <ac:picMkLst>
            <pc:docMk/>
            <pc:sldMk cId="1696459796" sldId="377"/>
            <ac:picMk id="21" creationId="{A9AF7798-2FC5-41D2-B838-25E321BC0445}"/>
          </ac:picMkLst>
        </pc:picChg>
        <pc:picChg chg="del">
          <ac:chgData name="Santiago Cano Muniz" userId="77278d51-8899-4792-a37d-34c094257561" providerId="ADAL" clId="{CA989E61-15FD-40AC-8294-B923E2F7F06D}" dt="2019-06-15T23:21:31.047" v="3391" actId="478"/>
          <ac:picMkLst>
            <pc:docMk/>
            <pc:sldMk cId="1696459796" sldId="377"/>
            <ac:picMk id="24" creationId="{FE1D3F30-F8DE-4D79-96AA-FDE69FFF701F}"/>
          </ac:picMkLst>
        </pc:picChg>
      </pc:sldChg>
      <pc:sldChg chg="addSp delSp modSp modAnim">
        <pc:chgData name="Santiago Cano Muniz" userId="77278d51-8899-4792-a37d-34c094257561" providerId="ADAL" clId="{CA989E61-15FD-40AC-8294-B923E2F7F06D}" dt="2019-06-18T03:44:24.695" v="3506" actId="20577"/>
        <pc:sldMkLst>
          <pc:docMk/>
          <pc:sldMk cId="394280493" sldId="379"/>
        </pc:sldMkLst>
        <pc:spChg chg="mod">
          <ac:chgData name="Santiago Cano Muniz" userId="77278d51-8899-4792-a37d-34c094257561" providerId="ADAL" clId="{CA989E61-15FD-40AC-8294-B923E2F7F06D}" dt="2019-06-18T03:44:24.695" v="3506" actId="20577"/>
          <ac:spMkLst>
            <pc:docMk/>
            <pc:sldMk cId="394280493" sldId="379"/>
            <ac:spMk id="9" creationId="{F525250B-4852-46CD-8650-F63BF975751D}"/>
          </ac:spMkLst>
        </pc:spChg>
        <pc:spChg chg="add">
          <ac:chgData name="Santiago Cano Muniz" userId="77278d51-8899-4792-a37d-34c094257561" providerId="ADAL" clId="{CA989E61-15FD-40AC-8294-B923E2F7F06D}" dt="2019-06-13T20:30:51.143" v="23"/>
          <ac:spMkLst>
            <pc:docMk/>
            <pc:sldMk cId="394280493" sldId="379"/>
            <ac:spMk id="11" creationId="{D4D5D823-51FA-48F8-A73F-DBDDBA81D38F}"/>
          </ac:spMkLst>
        </pc:spChg>
        <pc:spChg chg="del">
          <ac:chgData name="Santiago Cano Muniz" userId="77278d51-8899-4792-a37d-34c094257561" providerId="ADAL" clId="{CA989E61-15FD-40AC-8294-B923E2F7F06D}" dt="2019-06-13T20:30:50.698" v="22" actId="478"/>
          <ac:spMkLst>
            <pc:docMk/>
            <pc:sldMk cId="394280493" sldId="379"/>
            <ac:spMk id="116" creationId="{00000000-0000-0000-0000-000000000000}"/>
          </ac:spMkLst>
        </pc:spChg>
      </pc:sldChg>
      <pc:sldChg chg="addSp delSp modAnim">
        <pc:chgData name="Santiago Cano Muniz" userId="77278d51-8899-4792-a37d-34c094257561" providerId="ADAL" clId="{CA989E61-15FD-40AC-8294-B923E2F7F06D}" dt="2019-06-13T20:33:38.747" v="83"/>
        <pc:sldMkLst>
          <pc:docMk/>
          <pc:sldMk cId="245694434" sldId="383"/>
        </pc:sldMkLst>
        <pc:spChg chg="add">
          <ac:chgData name="Santiago Cano Muniz" userId="77278d51-8899-4792-a37d-34c094257561" providerId="ADAL" clId="{CA989E61-15FD-40AC-8294-B923E2F7F06D}" dt="2019-06-13T20:30:27.027" v="11"/>
          <ac:spMkLst>
            <pc:docMk/>
            <pc:sldMk cId="245694434" sldId="383"/>
            <ac:spMk id="16" creationId="{502849D3-DA76-4ABD-AD90-1376E5C46DD4}"/>
          </ac:spMkLst>
        </pc:spChg>
        <pc:spChg chg="del">
          <ac:chgData name="Santiago Cano Muniz" userId="77278d51-8899-4792-a37d-34c094257561" providerId="ADAL" clId="{CA989E61-15FD-40AC-8294-B923E2F7F06D}" dt="2019-06-13T20:30:26.493" v="10" actId="478"/>
          <ac:spMkLst>
            <pc:docMk/>
            <pc:sldMk cId="245694434" sldId="383"/>
            <ac:spMk id="116" creationId="{00000000-0000-0000-0000-000000000000}"/>
          </ac:spMkLst>
        </pc:spChg>
      </pc:sldChg>
      <pc:sldChg chg="addSp delSp modAnim">
        <pc:chgData name="Santiago Cano Muniz" userId="77278d51-8899-4792-a37d-34c094257561" providerId="ADAL" clId="{CA989E61-15FD-40AC-8294-B923E2F7F06D}" dt="2019-06-15T23:23:20.862" v="3402"/>
        <pc:sldMkLst>
          <pc:docMk/>
          <pc:sldMk cId="2091710156" sldId="384"/>
        </pc:sldMkLst>
        <pc:spChg chg="add">
          <ac:chgData name="Santiago Cano Muniz" userId="77278d51-8899-4792-a37d-34c094257561" providerId="ADAL" clId="{CA989E61-15FD-40AC-8294-B923E2F7F06D}" dt="2019-06-13T20:31:09.971" v="33"/>
          <ac:spMkLst>
            <pc:docMk/>
            <pc:sldMk cId="2091710156" sldId="384"/>
            <ac:spMk id="15" creationId="{42BA1793-4993-4791-9D01-C83D555A5241}"/>
          </ac:spMkLst>
        </pc:spChg>
        <pc:spChg chg="del">
          <ac:chgData name="Santiago Cano Muniz" userId="77278d51-8899-4792-a37d-34c094257561" providerId="ADAL" clId="{CA989E61-15FD-40AC-8294-B923E2F7F06D}" dt="2019-06-13T20:31:09.494" v="32" actId="478"/>
          <ac:spMkLst>
            <pc:docMk/>
            <pc:sldMk cId="2091710156" sldId="384"/>
            <ac:spMk id="116" creationId="{00000000-0000-0000-0000-000000000000}"/>
          </ac:spMkLst>
        </pc:spChg>
      </pc:sldChg>
      <pc:sldChg chg="addSp delSp modAnim">
        <pc:chgData name="Santiago Cano Muniz" userId="77278d51-8899-4792-a37d-34c094257561" providerId="ADAL" clId="{CA989E61-15FD-40AC-8294-B923E2F7F06D}" dt="2019-06-13T20:33:47.849" v="89"/>
        <pc:sldMkLst>
          <pc:docMk/>
          <pc:sldMk cId="3728349994" sldId="385"/>
        </pc:sldMkLst>
        <pc:spChg chg="add">
          <ac:chgData name="Santiago Cano Muniz" userId="77278d51-8899-4792-a37d-34c094257561" providerId="ADAL" clId="{CA989E61-15FD-40AC-8294-B923E2F7F06D}" dt="2019-06-13T20:30:38.721" v="17"/>
          <ac:spMkLst>
            <pc:docMk/>
            <pc:sldMk cId="3728349994" sldId="385"/>
            <ac:spMk id="9" creationId="{F9E86B48-1989-4336-B11B-C072E5D6DBA2}"/>
          </ac:spMkLst>
        </pc:spChg>
        <pc:spChg chg="del">
          <ac:chgData name="Santiago Cano Muniz" userId="77278d51-8899-4792-a37d-34c094257561" providerId="ADAL" clId="{CA989E61-15FD-40AC-8294-B923E2F7F06D}" dt="2019-06-13T20:30:37.477" v="16" actId="478"/>
          <ac:spMkLst>
            <pc:docMk/>
            <pc:sldMk cId="3728349994" sldId="385"/>
            <ac:spMk id="116" creationId="{00000000-0000-0000-0000-000000000000}"/>
          </ac:spMkLst>
        </pc:spChg>
      </pc:sldChg>
      <pc:sldChg chg="addSp delSp modSp modAnim modNotesTx">
        <pc:chgData name="Santiago Cano Muniz" userId="77278d51-8899-4792-a37d-34c094257561" providerId="ADAL" clId="{CA989E61-15FD-40AC-8294-B923E2F7F06D}" dt="2019-06-15T22:48:07.437" v="3261"/>
        <pc:sldMkLst>
          <pc:docMk/>
          <pc:sldMk cId="3129647142" sldId="390"/>
        </pc:sldMkLst>
        <pc:spChg chg="mod">
          <ac:chgData name="Santiago Cano Muniz" userId="77278d51-8899-4792-a37d-34c094257561" providerId="ADAL" clId="{CA989E61-15FD-40AC-8294-B923E2F7F06D}" dt="2019-06-15T22:47:53.674" v="3259" actId="164"/>
          <ac:spMkLst>
            <pc:docMk/>
            <pc:sldMk cId="3129647142" sldId="390"/>
            <ac:spMk id="10" creationId="{7B3C1644-AB4B-4AF2-ACF4-AB98EE2BE97D}"/>
          </ac:spMkLst>
        </pc:spChg>
        <pc:spChg chg="add del">
          <ac:chgData name="Santiago Cano Muniz" userId="77278d51-8899-4792-a37d-34c094257561" providerId="ADAL" clId="{CA989E61-15FD-40AC-8294-B923E2F7F06D}" dt="2019-06-13T20:31:27.639" v="41"/>
          <ac:spMkLst>
            <pc:docMk/>
            <pc:sldMk cId="3129647142" sldId="390"/>
            <ac:spMk id="11" creationId="{5D13FD7C-BFD3-4FA7-B698-060713585E0D}"/>
          </ac:spMkLst>
        </pc:spChg>
        <pc:spChg chg="add">
          <ac:chgData name="Santiago Cano Muniz" userId="77278d51-8899-4792-a37d-34c094257561" providerId="ADAL" clId="{CA989E61-15FD-40AC-8294-B923E2F7F06D}" dt="2019-06-13T20:31:29.501" v="43"/>
          <ac:spMkLst>
            <pc:docMk/>
            <pc:sldMk cId="3129647142" sldId="390"/>
            <ac:spMk id="12" creationId="{6EC6F198-3989-45CB-84EE-05B789A7AAC3}"/>
          </ac:spMkLst>
        </pc:spChg>
        <pc:spChg chg="mod">
          <ac:chgData name="Santiago Cano Muniz" userId="77278d51-8899-4792-a37d-34c094257561" providerId="ADAL" clId="{CA989E61-15FD-40AC-8294-B923E2F7F06D}" dt="2019-06-15T22:47:55.731" v="3260" actId="164"/>
          <ac:spMkLst>
            <pc:docMk/>
            <pc:sldMk cId="3129647142" sldId="390"/>
            <ac:spMk id="15" creationId="{2E15FF1D-BC9E-42BB-9D5D-96109B11DBBC}"/>
          </ac:spMkLst>
        </pc:spChg>
        <pc:spChg chg="del">
          <ac:chgData name="Santiago Cano Muniz" userId="77278d51-8899-4792-a37d-34c094257561" providerId="ADAL" clId="{CA989E61-15FD-40AC-8294-B923E2F7F06D}" dt="2019-06-13T20:31:29.084" v="42" actId="478"/>
          <ac:spMkLst>
            <pc:docMk/>
            <pc:sldMk cId="3129647142" sldId="390"/>
            <ac:spMk id="116" creationId="{00000000-0000-0000-0000-000000000000}"/>
          </ac:spMkLst>
        </pc:spChg>
        <pc:grpChg chg="add mod">
          <ac:chgData name="Santiago Cano Muniz" userId="77278d51-8899-4792-a37d-34c094257561" providerId="ADAL" clId="{CA989E61-15FD-40AC-8294-B923E2F7F06D}" dt="2019-06-15T22:47:53.674" v="3259" actId="164"/>
          <ac:grpSpMkLst>
            <pc:docMk/>
            <pc:sldMk cId="3129647142" sldId="390"/>
            <ac:grpSpMk id="2" creationId="{638538F0-616F-4D7F-A91E-1E68542128C3}"/>
          </ac:grpSpMkLst>
        </pc:grpChg>
        <pc:grpChg chg="add mod">
          <ac:chgData name="Santiago Cano Muniz" userId="77278d51-8899-4792-a37d-34c094257561" providerId="ADAL" clId="{CA989E61-15FD-40AC-8294-B923E2F7F06D}" dt="2019-06-15T22:47:55.731" v="3260" actId="164"/>
          <ac:grpSpMkLst>
            <pc:docMk/>
            <pc:sldMk cId="3129647142" sldId="390"/>
            <ac:grpSpMk id="3" creationId="{02B3683D-EC83-4CEF-96E0-DE0D224CE584}"/>
          </ac:grpSpMkLst>
        </pc:grpChg>
        <pc:picChg chg="mod">
          <ac:chgData name="Santiago Cano Muniz" userId="77278d51-8899-4792-a37d-34c094257561" providerId="ADAL" clId="{CA989E61-15FD-40AC-8294-B923E2F7F06D}" dt="2019-06-15T22:47:55.731" v="3260" actId="164"/>
          <ac:picMkLst>
            <pc:docMk/>
            <pc:sldMk cId="3129647142" sldId="390"/>
            <ac:picMk id="6" creationId="{FBE9D697-EC2E-4110-8457-909DF6D02E5A}"/>
          </ac:picMkLst>
        </pc:picChg>
        <pc:picChg chg="mod">
          <ac:chgData name="Santiago Cano Muniz" userId="77278d51-8899-4792-a37d-34c094257561" providerId="ADAL" clId="{CA989E61-15FD-40AC-8294-B923E2F7F06D}" dt="2019-06-15T22:47:53.674" v="3259" actId="164"/>
          <ac:picMkLst>
            <pc:docMk/>
            <pc:sldMk cId="3129647142" sldId="390"/>
            <ac:picMk id="7" creationId="{42E2FD06-9649-4E44-8090-3C4228016AF7}"/>
          </ac:picMkLst>
        </pc:picChg>
      </pc:sldChg>
      <pc:sldChg chg="addSp delSp modSp delAnim modAnim">
        <pc:chgData name="Santiago Cano Muniz" userId="77278d51-8899-4792-a37d-34c094257561" providerId="ADAL" clId="{CA989E61-15FD-40AC-8294-B923E2F7F06D}" dt="2019-06-15T23:24:12.978" v="3406" actId="20577"/>
        <pc:sldMkLst>
          <pc:docMk/>
          <pc:sldMk cId="3406655598" sldId="395"/>
        </pc:sldMkLst>
        <pc:spChg chg="add del mod">
          <ac:chgData name="Santiago Cano Muniz" userId="77278d51-8899-4792-a37d-34c094257561" providerId="ADAL" clId="{CA989E61-15FD-40AC-8294-B923E2F7F06D}" dt="2019-06-15T22:14:00.280" v="1327" actId="478"/>
          <ac:spMkLst>
            <pc:docMk/>
            <pc:sldMk cId="3406655598" sldId="395"/>
            <ac:spMk id="4" creationId="{E4205866-02FC-4BE5-A335-A973871E2C89}"/>
          </ac:spMkLst>
        </pc:spChg>
        <pc:spChg chg="mod">
          <ac:chgData name="Santiago Cano Muniz" userId="77278d51-8899-4792-a37d-34c094257561" providerId="ADAL" clId="{CA989E61-15FD-40AC-8294-B923E2F7F06D}" dt="2019-06-15T23:24:12.978" v="3406" actId="20577"/>
          <ac:spMkLst>
            <pc:docMk/>
            <pc:sldMk cId="3406655598" sldId="395"/>
            <ac:spMk id="6" creationId="{C7808F54-A6F2-4731-AA86-32BF03227137}"/>
          </ac:spMkLst>
        </pc:spChg>
        <pc:spChg chg="add">
          <ac:chgData name="Santiago Cano Muniz" userId="77278d51-8899-4792-a37d-34c094257561" providerId="ADAL" clId="{CA989E61-15FD-40AC-8294-B923E2F7F06D}" dt="2019-06-15T22:13:57.727" v="1326"/>
          <ac:spMkLst>
            <pc:docMk/>
            <pc:sldMk cId="3406655598" sldId="395"/>
            <ac:spMk id="8" creationId="{621B2E26-0649-43CA-AE1C-23CD54D30928}"/>
          </ac:spMkLst>
        </pc:spChg>
        <pc:spChg chg="add">
          <ac:chgData name="Santiago Cano Muniz" userId="77278d51-8899-4792-a37d-34c094257561" providerId="ADAL" clId="{CA989E61-15FD-40AC-8294-B923E2F7F06D}" dt="2019-06-15T22:13:57.727" v="1326"/>
          <ac:spMkLst>
            <pc:docMk/>
            <pc:sldMk cId="3406655598" sldId="395"/>
            <ac:spMk id="9" creationId="{854A5AA4-FEA2-4D7A-8AA3-95B51B85DABA}"/>
          </ac:spMkLst>
        </pc:spChg>
        <pc:spChg chg="del">
          <ac:chgData name="Santiago Cano Muniz" userId="77278d51-8899-4792-a37d-34c094257561" providerId="ADAL" clId="{CA989E61-15FD-40AC-8294-B923E2F7F06D}" dt="2019-06-15T22:13:57.519" v="1325" actId="478"/>
          <ac:spMkLst>
            <pc:docMk/>
            <pc:sldMk cId="3406655598" sldId="395"/>
            <ac:spMk id="13" creationId="{00000000-0000-0000-0000-000000000000}"/>
          </ac:spMkLst>
        </pc:spChg>
        <pc:spChg chg="del">
          <ac:chgData name="Santiago Cano Muniz" userId="77278d51-8899-4792-a37d-34c094257561" providerId="ADAL" clId="{CA989E61-15FD-40AC-8294-B923E2F7F06D}" dt="2019-06-15T22:13:57.519" v="1325" actId="478"/>
          <ac:spMkLst>
            <pc:docMk/>
            <pc:sldMk cId="3406655598" sldId="395"/>
            <ac:spMk id="14" creationId="{00000000-0000-0000-0000-000000000000}"/>
          </ac:spMkLst>
        </pc:spChg>
      </pc:sldChg>
      <pc:sldChg chg="addSp delSp modAnim">
        <pc:chgData name="Santiago Cano Muniz" userId="77278d51-8899-4792-a37d-34c094257561" providerId="ADAL" clId="{CA989E61-15FD-40AC-8294-B923E2F7F06D}" dt="2019-06-13T20:34:08.823" v="103"/>
        <pc:sldMkLst>
          <pc:docMk/>
          <pc:sldMk cId="1034709657" sldId="410"/>
        </pc:sldMkLst>
        <pc:spChg chg="add">
          <ac:chgData name="Santiago Cano Muniz" userId="77278d51-8899-4792-a37d-34c094257561" providerId="ADAL" clId="{CA989E61-15FD-40AC-8294-B923E2F7F06D}" dt="2019-06-13T20:31:06.922" v="31"/>
          <ac:spMkLst>
            <pc:docMk/>
            <pc:sldMk cId="1034709657" sldId="410"/>
            <ac:spMk id="12" creationId="{3928C717-7F3F-4283-ACA6-1940AD09384E}"/>
          </ac:spMkLst>
        </pc:spChg>
        <pc:spChg chg="del">
          <ac:chgData name="Santiago Cano Muniz" userId="77278d51-8899-4792-a37d-34c094257561" providerId="ADAL" clId="{CA989E61-15FD-40AC-8294-B923E2F7F06D}" dt="2019-06-13T20:31:06.535" v="30" actId="478"/>
          <ac:spMkLst>
            <pc:docMk/>
            <pc:sldMk cId="1034709657" sldId="410"/>
            <ac:spMk id="116" creationId="{00000000-0000-0000-0000-000000000000}"/>
          </ac:spMkLst>
        </pc:spChg>
      </pc:sldChg>
      <pc:sldChg chg="addSp delSp modAnim">
        <pc:chgData name="Santiago Cano Muniz" userId="77278d51-8899-4792-a37d-34c094257561" providerId="ADAL" clId="{CA989E61-15FD-40AC-8294-B923E2F7F06D}" dt="2019-06-15T23:25:04.199" v="3407"/>
        <pc:sldMkLst>
          <pc:docMk/>
          <pc:sldMk cId="3668571592" sldId="413"/>
        </pc:sldMkLst>
        <pc:spChg chg="add">
          <ac:chgData name="Santiago Cano Muniz" userId="77278d51-8899-4792-a37d-34c094257561" providerId="ADAL" clId="{CA989E61-15FD-40AC-8294-B923E2F7F06D}" dt="2019-06-13T20:30:34.762" v="15"/>
          <ac:spMkLst>
            <pc:docMk/>
            <pc:sldMk cId="3668571592" sldId="413"/>
            <ac:spMk id="10" creationId="{79AC046D-49A8-4971-81DF-16F25A94CCA2}"/>
          </ac:spMkLst>
        </pc:spChg>
        <pc:spChg chg="del">
          <ac:chgData name="Santiago Cano Muniz" userId="77278d51-8899-4792-a37d-34c094257561" providerId="ADAL" clId="{CA989E61-15FD-40AC-8294-B923E2F7F06D}" dt="2019-06-13T20:30:34.098" v="14" actId="478"/>
          <ac:spMkLst>
            <pc:docMk/>
            <pc:sldMk cId="3668571592" sldId="413"/>
            <ac:spMk id="116" creationId="{00000000-0000-0000-0000-000000000000}"/>
          </ac:spMkLst>
        </pc:spChg>
      </pc:sldChg>
      <pc:sldChg chg="addSp delSp modAnim">
        <pc:chgData name="Santiago Cano Muniz" userId="77278d51-8899-4792-a37d-34c094257561" providerId="ADAL" clId="{CA989E61-15FD-40AC-8294-B923E2F7F06D}" dt="2019-06-13T20:33:42.213" v="85"/>
        <pc:sldMkLst>
          <pc:docMk/>
          <pc:sldMk cId="136623729" sldId="414"/>
        </pc:sldMkLst>
        <pc:spChg chg="add">
          <ac:chgData name="Santiago Cano Muniz" userId="77278d51-8899-4792-a37d-34c094257561" providerId="ADAL" clId="{CA989E61-15FD-40AC-8294-B923E2F7F06D}" dt="2019-06-13T20:30:30.970" v="13"/>
          <ac:spMkLst>
            <pc:docMk/>
            <pc:sldMk cId="136623729" sldId="414"/>
            <ac:spMk id="12" creationId="{FA1F6DE7-C0FE-4A5D-8F16-ED15B24354F6}"/>
          </ac:spMkLst>
        </pc:spChg>
        <pc:spChg chg="del">
          <ac:chgData name="Santiago Cano Muniz" userId="77278d51-8899-4792-a37d-34c094257561" providerId="ADAL" clId="{CA989E61-15FD-40AC-8294-B923E2F7F06D}" dt="2019-06-13T20:30:30.146" v="12" actId="478"/>
          <ac:spMkLst>
            <pc:docMk/>
            <pc:sldMk cId="136623729" sldId="414"/>
            <ac:spMk id="116" creationId="{00000000-0000-0000-0000-000000000000}"/>
          </ac:spMkLst>
        </pc:spChg>
      </pc:sldChg>
      <pc:sldChg chg="addSp delSp modSp modAnim">
        <pc:chgData name="Santiago Cano Muniz" userId="77278d51-8899-4792-a37d-34c094257561" providerId="ADAL" clId="{CA989E61-15FD-40AC-8294-B923E2F7F06D}" dt="2019-06-16T06:57:43.639" v="3411" actId="20577"/>
        <pc:sldMkLst>
          <pc:docMk/>
          <pc:sldMk cId="1978356431" sldId="415"/>
        </pc:sldMkLst>
        <pc:spChg chg="add">
          <ac:chgData name="Santiago Cano Muniz" userId="77278d51-8899-4792-a37d-34c094257561" providerId="ADAL" clId="{CA989E61-15FD-40AC-8294-B923E2F7F06D}" dt="2019-06-13T20:30:15.816" v="9"/>
          <ac:spMkLst>
            <pc:docMk/>
            <pc:sldMk cId="1978356431" sldId="415"/>
            <ac:spMk id="8" creationId="{69549CE9-75BD-4498-B748-05B78E21E4B4}"/>
          </ac:spMkLst>
        </pc:spChg>
        <pc:spChg chg="mod">
          <ac:chgData name="Santiago Cano Muniz" userId="77278d51-8899-4792-a37d-34c094257561" providerId="ADAL" clId="{CA989E61-15FD-40AC-8294-B923E2F7F06D}" dt="2019-06-16T06:57:43.639" v="3411" actId="20577"/>
          <ac:spMkLst>
            <pc:docMk/>
            <pc:sldMk cId="1978356431" sldId="415"/>
            <ac:spMk id="15" creationId="{1937605F-9D61-4DB1-B2EE-7ACDF5B00E44}"/>
          </ac:spMkLst>
        </pc:spChg>
        <pc:spChg chg="del">
          <ac:chgData name="Santiago Cano Muniz" userId="77278d51-8899-4792-a37d-34c094257561" providerId="ADAL" clId="{CA989E61-15FD-40AC-8294-B923E2F7F06D}" dt="2019-06-13T20:30:13.811" v="8" actId="478"/>
          <ac:spMkLst>
            <pc:docMk/>
            <pc:sldMk cId="1978356431" sldId="415"/>
            <ac:spMk id="116" creationId="{00000000-0000-0000-0000-000000000000}"/>
          </ac:spMkLst>
        </pc:spChg>
        <pc:graphicFrameChg chg="mod">
          <ac:chgData name="Santiago Cano Muniz" userId="77278d51-8899-4792-a37d-34c094257561" providerId="ADAL" clId="{CA989E61-15FD-40AC-8294-B923E2F7F06D}" dt="2019-06-16T06:57:10.757" v="3408" actId="1076"/>
          <ac:graphicFrameMkLst>
            <pc:docMk/>
            <pc:sldMk cId="1978356431" sldId="415"/>
            <ac:graphicFrameMk id="7" creationId="{BA0D6C79-9C4D-4EC0-948A-5B8734429C9B}"/>
          </ac:graphicFrameMkLst>
        </pc:graphicFrameChg>
      </pc:sldChg>
      <pc:sldChg chg="addSp delSp modSp add addAnim delAnim modAnim">
        <pc:chgData name="Santiago Cano Muniz" userId="77278d51-8899-4792-a37d-34c094257561" providerId="ADAL" clId="{CA989E61-15FD-40AC-8294-B923E2F7F06D}" dt="2019-06-15T10:33:12.122" v="1176" actId="207"/>
        <pc:sldMkLst>
          <pc:docMk/>
          <pc:sldMk cId="2398703755" sldId="420"/>
        </pc:sldMkLst>
        <pc:spChg chg="del">
          <ac:chgData name="Santiago Cano Muniz" userId="77278d51-8899-4792-a37d-34c094257561" providerId="ADAL" clId="{CA989E61-15FD-40AC-8294-B923E2F7F06D}" dt="2019-06-14T20:29:28.247" v="655" actId="478"/>
          <ac:spMkLst>
            <pc:docMk/>
            <pc:sldMk cId="2398703755" sldId="420"/>
            <ac:spMk id="4" creationId="{00000000-0000-0000-0000-000000000000}"/>
          </ac:spMkLst>
        </pc:spChg>
        <pc:spChg chg="del">
          <ac:chgData name="Santiago Cano Muniz" userId="77278d51-8899-4792-a37d-34c094257561" providerId="ADAL" clId="{CA989E61-15FD-40AC-8294-B923E2F7F06D}" dt="2019-06-14T20:29:31.948" v="656" actId="478"/>
          <ac:spMkLst>
            <pc:docMk/>
            <pc:sldMk cId="2398703755" sldId="420"/>
            <ac:spMk id="5" creationId="{00000000-0000-0000-0000-000000000000}"/>
          </ac:spMkLst>
        </pc:spChg>
        <pc:spChg chg="del">
          <ac:chgData name="Santiago Cano Muniz" userId="77278d51-8899-4792-a37d-34c094257561" providerId="ADAL" clId="{CA989E61-15FD-40AC-8294-B923E2F7F06D}" dt="2019-06-14T20:30:28.905" v="664" actId="478"/>
          <ac:spMkLst>
            <pc:docMk/>
            <pc:sldMk cId="2398703755" sldId="420"/>
            <ac:spMk id="8" creationId="{00000000-0000-0000-0000-000000000000}"/>
          </ac:spMkLst>
        </pc:spChg>
        <pc:spChg chg="del">
          <ac:chgData name="Santiago Cano Muniz" userId="77278d51-8899-4792-a37d-34c094257561" providerId="ADAL" clId="{CA989E61-15FD-40AC-8294-B923E2F7F06D}" dt="2019-06-14T20:30:31.700" v="665" actId="478"/>
          <ac:spMkLst>
            <pc:docMk/>
            <pc:sldMk cId="2398703755" sldId="420"/>
            <ac:spMk id="10" creationId="{00000000-0000-0000-0000-000000000000}"/>
          </ac:spMkLst>
        </pc:spChg>
        <pc:spChg chg="mod">
          <ac:chgData name="Santiago Cano Muniz" userId="77278d51-8899-4792-a37d-34c094257561" providerId="ADAL" clId="{CA989E61-15FD-40AC-8294-B923E2F7F06D}" dt="2019-06-15T10:33:12.122" v="1176" actId="207"/>
          <ac:spMkLst>
            <pc:docMk/>
            <pc:sldMk cId="2398703755" sldId="420"/>
            <ac:spMk id="13" creationId="{00000000-0000-0000-0000-000000000000}"/>
          </ac:spMkLst>
        </pc:spChg>
        <pc:spChg chg="mod">
          <ac:chgData name="Santiago Cano Muniz" userId="77278d51-8899-4792-a37d-34c094257561" providerId="ADAL" clId="{CA989E61-15FD-40AC-8294-B923E2F7F06D}" dt="2019-06-15T10:32:20.990" v="1137" actId="20577"/>
          <ac:spMkLst>
            <pc:docMk/>
            <pc:sldMk cId="2398703755" sldId="420"/>
            <ac:spMk id="14" creationId="{00000000-0000-0000-0000-000000000000}"/>
          </ac:spMkLst>
        </pc:spChg>
        <pc:spChg chg="del">
          <ac:chgData name="Santiago Cano Muniz" userId="77278d51-8899-4792-a37d-34c094257561" providerId="ADAL" clId="{CA989E61-15FD-40AC-8294-B923E2F7F06D}" dt="2019-06-14T20:50:39.962" v="678" actId="478"/>
          <ac:spMkLst>
            <pc:docMk/>
            <pc:sldMk cId="2398703755" sldId="420"/>
            <ac:spMk id="15" creationId="{00000000-0000-0000-0000-000000000000}"/>
          </ac:spMkLst>
        </pc:spChg>
        <pc:spChg chg="del">
          <ac:chgData name="Santiago Cano Muniz" userId="77278d51-8899-4792-a37d-34c094257561" providerId="ADAL" clId="{CA989E61-15FD-40AC-8294-B923E2F7F06D}" dt="2019-06-14T20:50:43.477" v="681" actId="478"/>
          <ac:spMkLst>
            <pc:docMk/>
            <pc:sldMk cId="2398703755" sldId="420"/>
            <ac:spMk id="18" creationId="{00000000-0000-0000-0000-000000000000}"/>
          </ac:spMkLst>
        </pc:spChg>
        <pc:spChg chg="del">
          <ac:chgData name="Santiago Cano Muniz" userId="77278d51-8899-4792-a37d-34c094257561" providerId="ADAL" clId="{CA989E61-15FD-40AC-8294-B923E2F7F06D}" dt="2019-06-14T20:50:54.002" v="683" actId="478"/>
          <ac:spMkLst>
            <pc:docMk/>
            <pc:sldMk cId="2398703755" sldId="420"/>
            <ac:spMk id="19" creationId="{00000000-0000-0000-0000-000000000000}"/>
          </ac:spMkLst>
        </pc:spChg>
        <pc:spChg chg="del topLvl">
          <ac:chgData name="Santiago Cano Muniz" userId="77278d51-8899-4792-a37d-34c094257561" providerId="ADAL" clId="{CA989E61-15FD-40AC-8294-B923E2F7F06D}" dt="2019-06-14T20:50:56.607" v="684" actId="478"/>
          <ac:spMkLst>
            <pc:docMk/>
            <pc:sldMk cId="2398703755" sldId="420"/>
            <ac:spMk id="21" creationId="{00000000-0000-0000-0000-000000000000}"/>
          </ac:spMkLst>
        </pc:spChg>
        <pc:spChg chg="mod">
          <ac:chgData name="Santiago Cano Muniz" userId="77278d51-8899-4792-a37d-34c094257561" providerId="ADAL" clId="{CA989E61-15FD-40AC-8294-B923E2F7F06D}" dt="2019-06-14T20:51:26.539" v="690" actId="1076"/>
          <ac:spMkLst>
            <pc:docMk/>
            <pc:sldMk cId="2398703755" sldId="420"/>
            <ac:spMk id="24" creationId="{1455A06D-4B74-4C16-8A0F-2C60F001D622}"/>
          </ac:spMkLst>
        </pc:spChg>
        <pc:spChg chg="del">
          <ac:chgData name="Santiago Cano Muniz" userId="77278d51-8899-4792-a37d-34c094257561" providerId="ADAL" clId="{CA989E61-15FD-40AC-8294-B923E2F7F06D}" dt="2019-06-14T20:51:38.937" v="692" actId="478"/>
          <ac:spMkLst>
            <pc:docMk/>
            <pc:sldMk cId="2398703755" sldId="420"/>
            <ac:spMk id="26" creationId="{00000000-0000-0000-0000-000000000000}"/>
          </ac:spMkLst>
        </pc:spChg>
        <pc:spChg chg="add mod">
          <ac:chgData name="Santiago Cano Muniz" userId="77278d51-8899-4792-a37d-34c094257561" providerId="ADAL" clId="{CA989E61-15FD-40AC-8294-B923E2F7F06D}" dt="2019-06-14T20:52:23.035" v="707" actId="113"/>
          <ac:spMkLst>
            <pc:docMk/>
            <pc:sldMk cId="2398703755" sldId="420"/>
            <ac:spMk id="29" creationId="{0CCDB40E-1096-4B21-8AD9-B239AB256A9E}"/>
          </ac:spMkLst>
        </pc:spChg>
        <pc:spChg chg="add del">
          <ac:chgData name="Santiago Cano Muniz" userId="77278d51-8899-4792-a37d-34c094257561" providerId="ADAL" clId="{CA989E61-15FD-40AC-8294-B923E2F7F06D}" dt="2019-06-14T20:52:06.822" v="701"/>
          <ac:spMkLst>
            <pc:docMk/>
            <pc:sldMk cId="2398703755" sldId="420"/>
            <ac:spMk id="30" creationId="{71D5D648-77E3-4FC7-8141-B8FB41BFF6D6}"/>
          </ac:spMkLst>
        </pc:spChg>
        <pc:spChg chg="add mod">
          <ac:chgData name="Santiago Cano Muniz" userId="77278d51-8899-4792-a37d-34c094257561" providerId="ADAL" clId="{CA989E61-15FD-40AC-8294-B923E2F7F06D}" dt="2019-06-14T20:52:28.370" v="708" actId="207"/>
          <ac:spMkLst>
            <pc:docMk/>
            <pc:sldMk cId="2398703755" sldId="420"/>
            <ac:spMk id="31" creationId="{DA02E891-1194-43D6-91F1-007C16B876A2}"/>
          </ac:spMkLst>
        </pc:spChg>
        <pc:spChg chg="add del mod">
          <ac:chgData name="Santiago Cano Muniz" userId="77278d51-8899-4792-a37d-34c094257561" providerId="ADAL" clId="{CA989E61-15FD-40AC-8294-B923E2F7F06D}" dt="2019-06-14T20:52:37.449" v="712"/>
          <ac:spMkLst>
            <pc:docMk/>
            <pc:sldMk cId="2398703755" sldId="420"/>
            <ac:spMk id="32" creationId="{ED8F8A87-DD5B-4F85-9F63-245D59C39E5E}"/>
          </ac:spMkLst>
        </pc:spChg>
        <pc:spChg chg="add mod">
          <ac:chgData name="Santiago Cano Muniz" userId="77278d51-8899-4792-a37d-34c094257561" providerId="ADAL" clId="{CA989E61-15FD-40AC-8294-B923E2F7F06D}" dt="2019-06-14T20:52:50.193" v="719" actId="207"/>
          <ac:spMkLst>
            <pc:docMk/>
            <pc:sldMk cId="2398703755" sldId="420"/>
            <ac:spMk id="33" creationId="{99B86970-957B-484F-B863-6374F0F3EC07}"/>
          </ac:spMkLst>
        </pc:spChg>
        <pc:spChg chg="add del">
          <ac:chgData name="Santiago Cano Muniz" userId="77278d51-8899-4792-a37d-34c094257561" providerId="ADAL" clId="{CA989E61-15FD-40AC-8294-B923E2F7F06D}" dt="2019-06-14T20:52:53.355" v="721"/>
          <ac:spMkLst>
            <pc:docMk/>
            <pc:sldMk cId="2398703755" sldId="420"/>
            <ac:spMk id="34" creationId="{4536B250-5A99-4EB0-9AA8-D2C0EB3CD890}"/>
          </ac:spMkLst>
        </pc:spChg>
        <pc:spChg chg="add mod">
          <ac:chgData name="Santiago Cano Muniz" userId="77278d51-8899-4792-a37d-34c094257561" providerId="ADAL" clId="{CA989E61-15FD-40AC-8294-B923E2F7F06D}" dt="2019-06-14T20:53:00.848" v="725" actId="20577"/>
          <ac:spMkLst>
            <pc:docMk/>
            <pc:sldMk cId="2398703755" sldId="420"/>
            <ac:spMk id="35" creationId="{A742D393-D4D1-42C3-BD8E-7F925B5C2C40}"/>
          </ac:spMkLst>
        </pc:spChg>
        <pc:grpChg chg="topLvl">
          <ac:chgData name="Santiago Cano Muniz" userId="77278d51-8899-4792-a37d-34c094257561" providerId="ADAL" clId="{CA989E61-15FD-40AC-8294-B923E2F7F06D}" dt="2019-06-14T20:50:56.607" v="684" actId="478"/>
          <ac:grpSpMkLst>
            <pc:docMk/>
            <pc:sldMk cId="2398703755" sldId="420"/>
            <ac:grpSpMk id="2" creationId="{00000000-0000-0000-0000-000000000000}"/>
          </ac:grpSpMkLst>
        </pc:grpChg>
        <pc:grpChg chg="add del">
          <ac:chgData name="Santiago Cano Muniz" userId="77278d51-8899-4792-a37d-34c094257561" providerId="ADAL" clId="{CA989E61-15FD-40AC-8294-B923E2F7F06D}" dt="2019-06-14T20:50:56.607" v="684" actId="478"/>
          <ac:grpSpMkLst>
            <pc:docMk/>
            <pc:sldMk cId="2398703755" sldId="420"/>
            <ac:grpSpMk id="20" creationId="{00000000-0000-0000-0000-000000000000}"/>
          </ac:grpSpMkLst>
        </pc:grpChg>
        <pc:grpChg chg="add mod">
          <ac:chgData name="Santiago Cano Muniz" userId="77278d51-8899-4792-a37d-34c094257561" providerId="ADAL" clId="{CA989E61-15FD-40AC-8294-B923E2F7F06D}" dt="2019-06-14T20:51:22.426" v="689" actId="404"/>
          <ac:grpSpMkLst>
            <pc:docMk/>
            <pc:sldMk cId="2398703755" sldId="420"/>
            <ac:grpSpMk id="23" creationId="{2379621C-E325-46E5-881B-8E82FD96289F}"/>
          </ac:grpSpMkLst>
        </pc:grpChg>
        <pc:picChg chg="add mod">
          <ac:chgData name="Santiago Cano Muniz" userId="77278d51-8899-4792-a37d-34c094257561" providerId="ADAL" clId="{CA989E61-15FD-40AC-8294-B923E2F7F06D}" dt="2019-06-14T20:45:00.431" v="670" actId="1076"/>
          <ac:picMkLst>
            <pc:docMk/>
            <pc:sldMk cId="2398703755" sldId="420"/>
            <ac:picMk id="9" creationId="{34F5FAD3-E68A-47FE-BA83-92AEE7F02286}"/>
          </ac:picMkLst>
        </pc:picChg>
        <pc:picChg chg="ord">
          <ac:chgData name="Santiago Cano Muniz" userId="77278d51-8899-4792-a37d-34c094257561" providerId="ADAL" clId="{CA989E61-15FD-40AC-8294-B923E2F7F06D}" dt="2019-06-14T20:30:13.859" v="661" actId="167"/>
          <ac:picMkLst>
            <pc:docMk/>
            <pc:sldMk cId="2398703755" sldId="420"/>
            <ac:picMk id="25" creationId="{E0FA0A7E-B913-42E6-9E36-ACE9602A425C}"/>
          </ac:picMkLst>
        </pc:picChg>
        <pc:picChg chg="add mod modCrop">
          <ac:chgData name="Santiago Cano Muniz" userId="77278d51-8899-4792-a37d-34c094257561" providerId="ADAL" clId="{CA989E61-15FD-40AC-8294-B923E2F7F06D}" dt="2019-06-14T20:50:47.661" v="682" actId="1076"/>
          <ac:picMkLst>
            <pc:docMk/>
            <pc:sldMk cId="2398703755" sldId="420"/>
            <ac:picMk id="27" creationId="{18473153-75A1-4461-8FFB-3675E2F54947}"/>
          </ac:picMkLst>
        </pc:picChg>
        <pc:picChg chg="add mod">
          <ac:chgData name="Santiago Cano Muniz" userId="77278d51-8899-4792-a37d-34c094257561" providerId="ADAL" clId="{CA989E61-15FD-40AC-8294-B923E2F7F06D}" dt="2019-06-14T20:51:12.804" v="688" actId="1076"/>
          <ac:picMkLst>
            <pc:docMk/>
            <pc:sldMk cId="2398703755" sldId="420"/>
            <ac:picMk id="28" creationId="{6DFF6194-6C52-459D-804F-53536BD54454}"/>
          </ac:picMkLst>
        </pc:picChg>
      </pc:sldChg>
      <pc:sldChg chg="addSp delSp modSp modAnim modNotesTx">
        <pc:chgData name="Santiago Cano Muniz" userId="77278d51-8899-4792-a37d-34c094257561" providerId="ADAL" clId="{CA989E61-15FD-40AC-8294-B923E2F7F06D}" dt="2019-06-15T22:34:52.343" v="2794" actId="20577"/>
        <pc:sldMkLst>
          <pc:docMk/>
          <pc:sldMk cId="74816210" sldId="425"/>
        </pc:sldMkLst>
        <pc:spChg chg="mod">
          <ac:chgData name="Santiago Cano Muniz" userId="77278d51-8899-4792-a37d-34c094257561" providerId="ADAL" clId="{CA989E61-15FD-40AC-8294-B923E2F7F06D}" dt="2019-06-14T18:25:52.008" v="585" actId="113"/>
          <ac:spMkLst>
            <pc:docMk/>
            <pc:sldMk cId="74816210" sldId="425"/>
            <ac:spMk id="5" creationId="{04796158-C3A3-4520-971B-2D1EBF747620}"/>
          </ac:spMkLst>
        </pc:spChg>
        <pc:spChg chg="mod topLvl">
          <ac:chgData name="Santiago Cano Muniz" userId="77278d51-8899-4792-a37d-34c094257561" providerId="ADAL" clId="{CA989E61-15FD-40AC-8294-B923E2F7F06D}" dt="2019-06-14T18:24:07.018" v="565" actId="164"/>
          <ac:spMkLst>
            <pc:docMk/>
            <pc:sldMk cId="74816210" sldId="425"/>
            <ac:spMk id="8" creationId="{FDA2CD78-8595-4B95-B0D3-88278D88A1BB}"/>
          </ac:spMkLst>
        </pc:spChg>
        <pc:spChg chg="mod">
          <ac:chgData name="Santiago Cano Muniz" userId="77278d51-8899-4792-a37d-34c094257561" providerId="ADAL" clId="{CA989E61-15FD-40AC-8294-B923E2F7F06D}" dt="2019-06-15T22:25:47.070" v="1672" actId="790"/>
          <ac:spMkLst>
            <pc:docMk/>
            <pc:sldMk cId="74816210" sldId="425"/>
            <ac:spMk id="13" creationId="{00000000-0000-0000-0000-000000000000}"/>
          </ac:spMkLst>
        </pc:spChg>
        <pc:spChg chg="mod">
          <ac:chgData name="Santiago Cano Muniz" userId="77278d51-8899-4792-a37d-34c094257561" providerId="ADAL" clId="{CA989E61-15FD-40AC-8294-B923E2F7F06D}" dt="2019-06-15T20:20:14.086" v="1193" actId="790"/>
          <ac:spMkLst>
            <pc:docMk/>
            <pc:sldMk cId="74816210" sldId="425"/>
            <ac:spMk id="14" creationId="{00000000-0000-0000-0000-000000000000}"/>
          </ac:spMkLst>
        </pc:spChg>
        <pc:spChg chg="add">
          <ac:chgData name="Santiago Cano Muniz" userId="77278d51-8899-4792-a37d-34c094257561" providerId="ADAL" clId="{CA989E61-15FD-40AC-8294-B923E2F7F06D}" dt="2019-06-13T20:31:58.580" v="61"/>
          <ac:spMkLst>
            <pc:docMk/>
            <pc:sldMk cId="74816210" sldId="425"/>
            <ac:spMk id="17" creationId="{E469BF24-17D8-4852-B33A-4D77E655D7E2}"/>
          </ac:spMkLst>
        </pc:spChg>
        <pc:spChg chg="mod topLvl">
          <ac:chgData name="Santiago Cano Muniz" userId="77278d51-8899-4792-a37d-34c094257561" providerId="ADAL" clId="{CA989E61-15FD-40AC-8294-B923E2F7F06D}" dt="2019-06-14T18:24:09.346" v="566" actId="164"/>
          <ac:spMkLst>
            <pc:docMk/>
            <pc:sldMk cId="74816210" sldId="425"/>
            <ac:spMk id="22" creationId="{4B73102E-D401-4B0D-8D8A-9F1D11066F51}"/>
          </ac:spMkLst>
        </pc:spChg>
        <pc:spChg chg="mod topLvl">
          <ac:chgData name="Santiago Cano Muniz" userId="77278d51-8899-4792-a37d-34c094257561" providerId="ADAL" clId="{CA989E61-15FD-40AC-8294-B923E2F7F06D}" dt="2019-06-14T18:24:11.968" v="567" actId="164"/>
          <ac:spMkLst>
            <pc:docMk/>
            <pc:sldMk cId="74816210" sldId="425"/>
            <ac:spMk id="23" creationId="{1827F14B-D1F8-4791-B89F-14C9323FBAE4}"/>
          </ac:spMkLst>
        </pc:spChg>
        <pc:spChg chg="mod topLvl">
          <ac:chgData name="Santiago Cano Muniz" userId="77278d51-8899-4792-a37d-34c094257561" providerId="ADAL" clId="{CA989E61-15FD-40AC-8294-B923E2F7F06D}" dt="2019-06-14T18:24:14.226" v="568" actId="164"/>
          <ac:spMkLst>
            <pc:docMk/>
            <pc:sldMk cId="74816210" sldId="425"/>
            <ac:spMk id="24" creationId="{B0EBDAAF-A7B7-4FF9-910F-3019A4099F28}"/>
          </ac:spMkLst>
        </pc:spChg>
        <pc:spChg chg="mod topLvl">
          <ac:chgData name="Santiago Cano Muniz" userId="77278d51-8899-4792-a37d-34c094257561" providerId="ADAL" clId="{CA989E61-15FD-40AC-8294-B923E2F7F06D}" dt="2019-06-14T18:24:16.470" v="569" actId="164"/>
          <ac:spMkLst>
            <pc:docMk/>
            <pc:sldMk cId="74816210" sldId="425"/>
            <ac:spMk id="25" creationId="{69EAC494-5E84-4EE3-9557-99CB6FA8CC35}"/>
          </ac:spMkLst>
        </pc:spChg>
        <pc:spChg chg="del">
          <ac:chgData name="Santiago Cano Muniz" userId="77278d51-8899-4792-a37d-34c094257561" providerId="ADAL" clId="{CA989E61-15FD-40AC-8294-B923E2F7F06D}" dt="2019-06-13T20:31:58.194" v="60" actId="478"/>
          <ac:spMkLst>
            <pc:docMk/>
            <pc:sldMk cId="74816210" sldId="425"/>
            <ac:spMk id="116" creationId="{00000000-0000-0000-0000-000000000000}"/>
          </ac:spMkLst>
        </pc:spChg>
        <pc:grpChg chg="add del mod">
          <ac:chgData name="Santiago Cano Muniz" userId="77278d51-8899-4792-a37d-34c094257561" providerId="ADAL" clId="{CA989E61-15FD-40AC-8294-B923E2F7F06D}" dt="2019-06-14T18:23:56.536" v="563" actId="165"/>
          <ac:grpSpMkLst>
            <pc:docMk/>
            <pc:sldMk cId="74816210" sldId="425"/>
            <ac:grpSpMk id="2" creationId="{25F1EECD-8C10-4058-B4BF-63FA0D286E5F}"/>
          </ac:grpSpMkLst>
        </pc:grpChg>
        <pc:grpChg chg="add mod">
          <ac:chgData name="Santiago Cano Muniz" userId="77278d51-8899-4792-a37d-34c094257561" providerId="ADAL" clId="{CA989E61-15FD-40AC-8294-B923E2F7F06D}" dt="2019-06-14T18:24:07.018" v="565" actId="164"/>
          <ac:grpSpMkLst>
            <pc:docMk/>
            <pc:sldMk cId="74816210" sldId="425"/>
            <ac:grpSpMk id="4" creationId="{04A4525A-9101-4491-AAF7-7E5C5A3A3536}"/>
          </ac:grpSpMkLst>
        </pc:grpChg>
        <pc:grpChg chg="add mod">
          <ac:chgData name="Santiago Cano Muniz" userId="77278d51-8899-4792-a37d-34c094257561" providerId="ADAL" clId="{CA989E61-15FD-40AC-8294-B923E2F7F06D}" dt="2019-06-14T18:24:09.346" v="566" actId="164"/>
          <ac:grpSpMkLst>
            <pc:docMk/>
            <pc:sldMk cId="74816210" sldId="425"/>
            <ac:grpSpMk id="6" creationId="{75A46BFC-98DA-44B7-8424-217D88AC1290}"/>
          </ac:grpSpMkLst>
        </pc:grpChg>
        <pc:grpChg chg="add mod">
          <ac:chgData name="Santiago Cano Muniz" userId="77278d51-8899-4792-a37d-34c094257561" providerId="ADAL" clId="{CA989E61-15FD-40AC-8294-B923E2F7F06D}" dt="2019-06-14T18:24:11.968" v="567" actId="164"/>
          <ac:grpSpMkLst>
            <pc:docMk/>
            <pc:sldMk cId="74816210" sldId="425"/>
            <ac:grpSpMk id="7" creationId="{4AC6105C-DFF4-462C-9F46-99F0988B655C}"/>
          </ac:grpSpMkLst>
        </pc:grpChg>
        <pc:grpChg chg="add mod">
          <ac:chgData name="Santiago Cano Muniz" userId="77278d51-8899-4792-a37d-34c094257561" providerId="ADAL" clId="{CA989E61-15FD-40AC-8294-B923E2F7F06D}" dt="2019-06-14T18:24:14.226" v="568" actId="164"/>
          <ac:grpSpMkLst>
            <pc:docMk/>
            <pc:sldMk cId="74816210" sldId="425"/>
            <ac:grpSpMk id="10" creationId="{F8DB3245-F05D-423F-B61C-F3F28B7E409D}"/>
          </ac:grpSpMkLst>
        </pc:grpChg>
        <pc:grpChg chg="add mod">
          <ac:chgData name="Santiago Cano Muniz" userId="77278d51-8899-4792-a37d-34c094257561" providerId="ADAL" clId="{CA989E61-15FD-40AC-8294-B923E2F7F06D}" dt="2019-06-14T18:24:16.470" v="569" actId="164"/>
          <ac:grpSpMkLst>
            <pc:docMk/>
            <pc:sldMk cId="74816210" sldId="425"/>
            <ac:grpSpMk id="12" creationId="{452AB034-F508-4A61-BF51-62EE231FDBBE}"/>
          </ac:grpSpMkLst>
        </pc:grpChg>
        <pc:grpChg chg="del mod topLvl">
          <ac:chgData name="Santiago Cano Muniz" userId="77278d51-8899-4792-a37d-34c094257561" providerId="ADAL" clId="{CA989E61-15FD-40AC-8294-B923E2F7F06D}" dt="2019-06-14T18:24:04.276" v="564" actId="165"/>
          <ac:grpSpMkLst>
            <pc:docMk/>
            <pc:sldMk cId="74816210" sldId="425"/>
            <ac:grpSpMk id="20" creationId="{83FE4B8C-238F-46E2-B5CB-0085DE792181}"/>
          </ac:grpSpMkLst>
        </pc:grpChg>
        <pc:cxnChg chg="mod topLvl">
          <ac:chgData name="Santiago Cano Muniz" userId="77278d51-8899-4792-a37d-34c094257561" providerId="ADAL" clId="{CA989E61-15FD-40AC-8294-B923E2F7F06D}" dt="2019-06-14T18:24:07.018" v="565" actId="164"/>
          <ac:cxnSpMkLst>
            <pc:docMk/>
            <pc:sldMk cId="74816210" sldId="425"/>
            <ac:cxnSpMk id="3" creationId="{89B9F1A8-A4CB-459C-8C71-E8B6B2907AD1}"/>
          </ac:cxnSpMkLst>
        </pc:cxnChg>
        <pc:cxnChg chg="mod topLvl">
          <ac:chgData name="Santiago Cano Muniz" userId="77278d51-8899-4792-a37d-34c094257561" providerId="ADAL" clId="{CA989E61-15FD-40AC-8294-B923E2F7F06D}" dt="2019-06-14T18:25:45.050" v="584" actId="14100"/>
          <ac:cxnSpMkLst>
            <pc:docMk/>
            <pc:sldMk cId="74816210" sldId="425"/>
            <ac:cxnSpMk id="9" creationId="{E235FEE4-6DB5-47D0-B8F8-6E81F7DD97CC}"/>
          </ac:cxnSpMkLst>
        </pc:cxnChg>
        <pc:cxnChg chg="mod topLvl">
          <ac:chgData name="Santiago Cano Muniz" userId="77278d51-8899-4792-a37d-34c094257561" providerId="ADAL" clId="{CA989E61-15FD-40AC-8294-B923E2F7F06D}" dt="2019-06-14T18:24:11.968" v="567" actId="164"/>
          <ac:cxnSpMkLst>
            <pc:docMk/>
            <pc:sldMk cId="74816210" sldId="425"/>
            <ac:cxnSpMk id="11" creationId="{D6918EA5-1256-483C-B8DB-5D63A3B0468E}"/>
          </ac:cxnSpMkLst>
        </pc:cxnChg>
        <pc:cxnChg chg="mod topLvl">
          <ac:chgData name="Santiago Cano Muniz" userId="77278d51-8899-4792-a37d-34c094257561" providerId="ADAL" clId="{CA989E61-15FD-40AC-8294-B923E2F7F06D}" dt="2019-06-14T18:24:14.226" v="568" actId="164"/>
          <ac:cxnSpMkLst>
            <pc:docMk/>
            <pc:sldMk cId="74816210" sldId="425"/>
            <ac:cxnSpMk id="15" creationId="{8199C694-35E7-4497-B884-DA6FF41E7B5E}"/>
          </ac:cxnSpMkLst>
        </pc:cxnChg>
        <pc:cxnChg chg="mod topLvl">
          <ac:chgData name="Santiago Cano Muniz" userId="77278d51-8899-4792-a37d-34c094257561" providerId="ADAL" clId="{CA989E61-15FD-40AC-8294-B923E2F7F06D}" dt="2019-06-14T18:24:16.470" v="569" actId="164"/>
          <ac:cxnSpMkLst>
            <pc:docMk/>
            <pc:sldMk cId="74816210" sldId="425"/>
            <ac:cxnSpMk id="16" creationId="{CC70F65D-AB1E-45A6-B096-D37390CF5C27}"/>
          </ac:cxnSpMkLst>
        </pc:cxnChg>
      </pc:sldChg>
      <pc:sldChg chg="addSp delSp modSp modAnim">
        <pc:chgData name="Santiago Cano Muniz" userId="77278d51-8899-4792-a37d-34c094257561" providerId="ADAL" clId="{CA989E61-15FD-40AC-8294-B923E2F7F06D}" dt="2019-06-15T22:42:04.272" v="3075" actId="1036"/>
        <pc:sldMkLst>
          <pc:docMk/>
          <pc:sldMk cId="1164361167" sldId="426"/>
        </pc:sldMkLst>
        <pc:spChg chg="add">
          <ac:chgData name="Santiago Cano Muniz" userId="77278d51-8899-4792-a37d-34c094257561" providerId="ADAL" clId="{CA989E61-15FD-40AC-8294-B923E2F7F06D}" dt="2019-06-13T20:31:47.140" v="53"/>
          <ac:spMkLst>
            <pc:docMk/>
            <pc:sldMk cId="1164361167" sldId="426"/>
            <ac:spMk id="7" creationId="{CAE07D62-F671-4BFD-B9EC-F0EE988BAFF1}"/>
          </ac:spMkLst>
        </pc:spChg>
        <pc:spChg chg="mod">
          <ac:chgData name="Santiago Cano Muniz" userId="77278d51-8899-4792-a37d-34c094257561" providerId="ADAL" clId="{CA989E61-15FD-40AC-8294-B923E2F7F06D}" dt="2019-06-15T20:21:09.863" v="1201" actId="790"/>
          <ac:spMkLst>
            <pc:docMk/>
            <pc:sldMk cId="1164361167" sldId="426"/>
            <ac:spMk id="13" creationId="{00000000-0000-0000-0000-000000000000}"/>
          </ac:spMkLst>
        </pc:spChg>
        <pc:spChg chg="mod">
          <ac:chgData name="Santiago Cano Muniz" userId="77278d51-8899-4792-a37d-34c094257561" providerId="ADAL" clId="{CA989E61-15FD-40AC-8294-B923E2F7F06D}" dt="2019-06-15T20:21:04.967" v="1200" actId="790"/>
          <ac:spMkLst>
            <pc:docMk/>
            <pc:sldMk cId="1164361167" sldId="426"/>
            <ac:spMk id="14" creationId="{00000000-0000-0000-0000-000000000000}"/>
          </ac:spMkLst>
        </pc:spChg>
        <pc:spChg chg="del">
          <ac:chgData name="Santiago Cano Muniz" userId="77278d51-8899-4792-a37d-34c094257561" providerId="ADAL" clId="{CA989E61-15FD-40AC-8294-B923E2F7F06D}" dt="2019-06-13T20:31:46.828" v="52" actId="478"/>
          <ac:spMkLst>
            <pc:docMk/>
            <pc:sldMk cId="1164361167" sldId="426"/>
            <ac:spMk id="116" creationId="{00000000-0000-0000-0000-000000000000}"/>
          </ac:spMkLst>
        </pc:spChg>
        <pc:picChg chg="mod">
          <ac:chgData name="Santiago Cano Muniz" userId="77278d51-8899-4792-a37d-34c094257561" providerId="ADAL" clId="{CA989E61-15FD-40AC-8294-B923E2F7F06D}" dt="2019-06-15T22:42:04.272" v="3075" actId="1036"/>
          <ac:picMkLst>
            <pc:docMk/>
            <pc:sldMk cId="1164361167" sldId="426"/>
            <ac:picMk id="22" creationId="{F7C27D0B-8D7E-4710-AEA9-BA39CC56478D}"/>
          </ac:picMkLst>
        </pc:picChg>
      </pc:sldChg>
      <pc:sldChg chg="addSp delSp modSp modAnim modNotesTx">
        <pc:chgData name="Santiago Cano Muniz" userId="77278d51-8899-4792-a37d-34c094257561" providerId="ADAL" clId="{CA989E61-15FD-40AC-8294-B923E2F7F06D}" dt="2019-06-15T22:42:29.953" v="3127" actId="20577"/>
        <pc:sldMkLst>
          <pc:docMk/>
          <pc:sldMk cId="1526225319" sldId="427"/>
        </pc:sldMkLst>
        <pc:spChg chg="mod">
          <ac:chgData name="Santiago Cano Muniz" userId="77278d51-8899-4792-a37d-34c094257561" providerId="ADAL" clId="{CA989E61-15FD-40AC-8294-B923E2F7F06D}" dt="2019-06-14T18:26:56.838" v="590" actId="14100"/>
          <ac:spMkLst>
            <pc:docMk/>
            <pc:sldMk cId="1526225319" sldId="427"/>
            <ac:spMk id="7" creationId="{A440B6E7-4A11-43CC-8670-303C6466BEFD}"/>
          </ac:spMkLst>
        </pc:spChg>
        <pc:spChg chg="mod">
          <ac:chgData name="Santiago Cano Muniz" userId="77278d51-8899-4792-a37d-34c094257561" providerId="ADAL" clId="{CA989E61-15FD-40AC-8294-B923E2F7F06D}" dt="2019-06-14T18:27:03.163" v="592" actId="14100"/>
          <ac:spMkLst>
            <pc:docMk/>
            <pc:sldMk cId="1526225319" sldId="427"/>
            <ac:spMk id="8" creationId="{D4A5DE1E-2F26-43EC-9997-2B369F199A42}"/>
          </ac:spMkLst>
        </pc:spChg>
        <pc:spChg chg="add">
          <ac:chgData name="Santiago Cano Muniz" userId="77278d51-8899-4792-a37d-34c094257561" providerId="ADAL" clId="{CA989E61-15FD-40AC-8294-B923E2F7F06D}" dt="2019-06-13T20:31:41.181" v="49"/>
          <ac:spMkLst>
            <pc:docMk/>
            <pc:sldMk cId="1526225319" sldId="427"/>
            <ac:spMk id="9" creationId="{01CCE9D8-22F9-4575-95C5-399677C11167}"/>
          </ac:spMkLst>
        </pc:spChg>
        <pc:spChg chg="mod">
          <ac:chgData name="Santiago Cano Muniz" userId="77278d51-8899-4792-a37d-34c094257561" providerId="ADAL" clId="{CA989E61-15FD-40AC-8294-B923E2F7F06D}" dt="2019-06-15T20:21:41.346" v="1205" actId="790"/>
          <ac:spMkLst>
            <pc:docMk/>
            <pc:sldMk cId="1526225319" sldId="427"/>
            <ac:spMk id="13" creationId="{00000000-0000-0000-0000-000000000000}"/>
          </ac:spMkLst>
        </pc:spChg>
        <pc:spChg chg="mod">
          <ac:chgData name="Santiago Cano Muniz" userId="77278d51-8899-4792-a37d-34c094257561" providerId="ADAL" clId="{CA989E61-15FD-40AC-8294-B923E2F7F06D}" dt="2019-06-15T20:21:36.390" v="1204" actId="790"/>
          <ac:spMkLst>
            <pc:docMk/>
            <pc:sldMk cId="1526225319" sldId="427"/>
            <ac:spMk id="14" creationId="{00000000-0000-0000-0000-000000000000}"/>
          </ac:spMkLst>
        </pc:spChg>
        <pc:spChg chg="del">
          <ac:chgData name="Santiago Cano Muniz" userId="77278d51-8899-4792-a37d-34c094257561" providerId="ADAL" clId="{CA989E61-15FD-40AC-8294-B923E2F7F06D}" dt="2019-06-13T20:31:40.839" v="48" actId="478"/>
          <ac:spMkLst>
            <pc:docMk/>
            <pc:sldMk cId="1526225319" sldId="427"/>
            <ac:spMk id="116" creationId="{00000000-0000-0000-0000-000000000000}"/>
          </ac:spMkLst>
        </pc:spChg>
      </pc:sldChg>
      <pc:sldChg chg="addSp delSp modSp modAnim">
        <pc:chgData name="Santiago Cano Muniz" userId="77278d51-8899-4792-a37d-34c094257561" providerId="ADAL" clId="{CA989E61-15FD-40AC-8294-B923E2F7F06D}" dt="2019-06-15T20:25:44.128" v="1211" actId="790"/>
        <pc:sldMkLst>
          <pc:docMk/>
          <pc:sldMk cId="107511214" sldId="428"/>
        </pc:sldMkLst>
        <pc:spChg chg="add">
          <ac:chgData name="Santiago Cano Muniz" userId="77278d51-8899-4792-a37d-34c094257561" providerId="ADAL" clId="{CA989E61-15FD-40AC-8294-B923E2F7F06D}" dt="2019-06-13T20:31:37.558" v="47"/>
          <ac:spMkLst>
            <pc:docMk/>
            <pc:sldMk cId="107511214" sldId="428"/>
            <ac:spMk id="7" creationId="{1529E66B-827B-4195-80F0-C60023B76123}"/>
          </ac:spMkLst>
        </pc:spChg>
        <pc:spChg chg="mod">
          <ac:chgData name="Santiago Cano Muniz" userId="77278d51-8899-4792-a37d-34c094257561" providerId="ADAL" clId="{CA989E61-15FD-40AC-8294-B923E2F7F06D}" dt="2019-06-15T20:25:44.128" v="1211" actId="790"/>
          <ac:spMkLst>
            <pc:docMk/>
            <pc:sldMk cId="107511214" sldId="428"/>
            <ac:spMk id="13" creationId="{00000000-0000-0000-0000-000000000000}"/>
          </ac:spMkLst>
        </pc:spChg>
        <pc:spChg chg="mod">
          <ac:chgData name="Santiago Cano Muniz" userId="77278d51-8899-4792-a37d-34c094257561" providerId="ADAL" clId="{CA989E61-15FD-40AC-8294-B923E2F7F06D}" dt="2019-06-15T20:25:29.103" v="1209" actId="790"/>
          <ac:spMkLst>
            <pc:docMk/>
            <pc:sldMk cId="107511214" sldId="428"/>
            <ac:spMk id="14" creationId="{00000000-0000-0000-0000-000000000000}"/>
          </ac:spMkLst>
        </pc:spChg>
        <pc:spChg chg="del">
          <ac:chgData name="Santiago Cano Muniz" userId="77278d51-8899-4792-a37d-34c094257561" providerId="ADAL" clId="{CA989E61-15FD-40AC-8294-B923E2F7F06D}" dt="2019-06-13T20:31:37.013" v="46" actId="478"/>
          <ac:spMkLst>
            <pc:docMk/>
            <pc:sldMk cId="107511214" sldId="428"/>
            <ac:spMk id="116" creationId="{00000000-0000-0000-0000-000000000000}"/>
          </ac:spMkLst>
        </pc:spChg>
      </pc:sldChg>
      <pc:sldChg chg="addSp delSp modAnim">
        <pc:chgData name="Santiago Cano Muniz" userId="77278d51-8899-4792-a37d-34c094257561" providerId="ADAL" clId="{CA989E61-15FD-40AC-8294-B923E2F7F06D}" dt="2019-06-13T20:33:30.815" v="77"/>
        <pc:sldMkLst>
          <pc:docMk/>
          <pc:sldMk cId="3933826509" sldId="429"/>
        </pc:sldMkLst>
        <pc:spChg chg="add">
          <ac:chgData name="Santiago Cano Muniz" userId="77278d51-8899-4792-a37d-34c094257561" providerId="ADAL" clId="{CA989E61-15FD-40AC-8294-B923E2F7F06D}" dt="2019-06-13T20:30:05.702" v="7"/>
          <ac:spMkLst>
            <pc:docMk/>
            <pc:sldMk cId="3933826509" sldId="429"/>
            <ac:spMk id="8" creationId="{CE263C8F-5F2D-4F58-A1E2-BCBAB92687EF}"/>
          </ac:spMkLst>
        </pc:spChg>
        <pc:spChg chg="del">
          <ac:chgData name="Santiago Cano Muniz" userId="77278d51-8899-4792-a37d-34c094257561" providerId="ADAL" clId="{CA989E61-15FD-40AC-8294-B923E2F7F06D}" dt="2019-06-13T20:30:04.978" v="6" actId="478"/>
          <ac:spMkLst>
            <pc:docMk/>
            <pc:sldMk cId="3933826509" sldId="429"/>
            <ac:spMk id="116" creationId="{00000000-0000-0000-0000-000000000000}"/>
          </ac:spMkLst>
        </pc:spChg>
        <pc:picChg chg="add del">
          <ac:chgData name="Santiago Cano Muniz" userId="77278d51-8899-4792-a37d-34c094257561" providerId="ADAL" clId="{CA989E61-15FD-40AC-8294-B923E2F7F06D}" dt="2019-06-13T20:29:27.990" v="1"/>
          <ac:picMkLst>
            <pc:docMk/>
            <pc:sldMk cId="3933826509" sldId="429"/>
            <ac:picMk id="7" creationId="{DE014E65-A652-469A-A32B-659819140634}"/>
          </ac:picMkLst>
        </pc:picChg>
      </pc:sldChg>
      <pc:sldChg chg="addSp delSp modSp modAnim modNotesTx">
        <pc:chgData name="Santiago Cano Muniz" userId="77278d51-8899-4792-a37d-34c094257561" providerId="ADAL" clId="{CA989E61-15FD-40AC-8294-B923E2F7F06D}" dt="2019-06-15T22:38:39.273" v="2825" actId="5793"/>
        <pc:sldMkLst>
          <pc:docMk/>
          <pc:sldMk cId="2604244220" sldId="431"/>
        </pc:sldMkLst>
        <pc:spChg chg="add">
          <ac:chgData name="Santiago Cano Muniz" userId="77278d51-8899-4792-a37d-34c094257561" providerId="ADAL" clId="{CA989E61-15FD-40AC-8294-B923E2F7F06D}" dt="2019-06-13T20:31:55.403" v="59"/>
          <ac:spMkLst>
            <pc:docMk/>
            <pc:sldMk cId="2604244220" sldId="431"/>
            <ac:spMk id="9" creationId="{3B441426-6B36-4794-A0FF-580780A98BC0}"/>
          </ac:spMkLst>
        </pc:spChg>
        <pc:spChg chg="mod">
          <ac:chgData name="Santiago Cano Muniz" userId="77278d51-8899-4792-a37d-34c094257561" providerId="ADAL" clId="{CA989E61-15FD-40AC-8294-B923E2F7F06D}" dt="2019-06-14T18:22:59.150" v="561" actId="14100"/>
          <ac:spMkLst>
            <pc:docMk/>
            <pc:sldMk cId="2604244220" sldId="431"/>
            <ac:spMk id="10" creationId="{6EA0A8EC-143D-4269-A502-03A69D19CC70}"/>
          </ac:spMkLst>
        </pc:spChg>
        <pc:spChg chg="mod">
          <ac:chgData name="Santiago Cano Muniz" userId="77278d51-8899-4792-a37d-34c094257561" providerId="ADAL" clId="{CA989E61-15FD-40AC-8294-B923E2F7F06D}" dt="2019-06-14T18:22:55.930" v="560" actId="14100"/>
          <ac:spMkLst>
            <pc:docMk/>
            <pc:sldMk cId="2604244220" sldId="431"/>
            <ac:spMk id="11" creationId="{74AB3E14-9E09-4726-ADAE-DF725ED4F4AA}"/>
          </ac:spMkLst>
        </pc:spChg>
        <pc:spChg chg="mod">
          <ac:chgData name="Santiago Cano Muniz" userId="77278d51-8899-4792-a37d-34c094257561" providerId="ADAL" clId="{CA989E61-15FD-40AC-8294-B923E2F7F06D}" dt="2019-06-15T22:38:32.523" v="2823" actId="20577"/>
          <ac:spMkLst>
            <pc:docMk/>
            <pc:sldMk cId="2604244220" sldId="431"/>
            <ac:spMk id="13" creationId="{00000000-0000-0000-0000-000000000000}"/>
          </ac:spMkLst>
        </pc:spChg>
        <pc:spChg chg="mod">
          <ac:chgData name="Santiago Cano Muniz" userId="77278d51-8899-4792-a37d-34c094257561" providerId="ADAL" clId="{CA989E61-15FD-40AC-8294-B923E2F7F06D}" dt="2019-06-15T20:20:23.056" v="1194" actId="790"/>
          <ac:spMkLst>
            <pc:docMk/>
            <pc:sldMk cId="2604244220" sldId="431"/>
            <ac:spMk id="14" creationId="{00000000-0000-0000-0000-000000000000}"/>
          </ac:spMkLst>
        </pc:spChg>
        <pc:spChg chg="del">
          <ac:chgData name="Santiago Cano Muniz" userId="77278d51-8899-4792-a37d-34c094257561" providerId="ADAL" clId="{CA989E61-15FD-40AC-8294-B923E2F7F06D}" dt="2019-06-13T20:31:55.052" v="58" actId="478"/>
          <ac:spMkLst>
            <pc:docMk/>
            <pc:sldMk cId="2604244220" sldId="431"/>
            <ac:spMk id="116" creationId="{00000000-0000-0000-0000-000000000000}"/>
          </ac:spMkLst>
        </pc:spChg>
      </pc:sldChg>
      <pc:sldChg chg="addSp delSp modSp modAnim">
        <pc:chgData name="Santiago Cano Muniz" userId="77278d51-8899-4792-a37d-34c094257561" providerId="ADAL" clId="{CA989E61-15FD-40AC-8294-B923E2F7F06D}" dt="2019-06-15T20:19:40.599" v="1188" actId="790"/>
        <pc:sldMkLst>
          <pc:docMk/>
          <pc:sldMk cId="2853488963" sldId="433"/>
        </pc:sldMkLst>
        <pc:spChg chg="mod">
          <ac:chgData name="Santiago Cano Muniz" userId="77278d51-8899-4792-a37d-34c094257561" providerId="ADAL" clId="{CA989E61-15FD-40AC-8294-B923E2F7F06D}" dt="2019-06-15T20:19:40.599" v="1188" actId="790"/>
          <ac:spMkLst>
            <pc:docMk/>
            <pc:sldMk cId="2853488963" sldId="433"/>
            <ac:spMk id="13" creationId="{00000000-0000-0000-0000-000000000000}"/>
          </ac:spMkLst>
        </pc:spChg>
        <pc:spChg chg="mod">
          <ac:chgData name="Santiago Cano Muniz" userId="77278d51-8899-4792-a37d-34c094257561" providerId="ADAL" clId="{CA989E61-15FD-40AC-8294-B923E2F7F06D}" dt="2019-06-15T20:19:34.910" v="1187" actId="790"/>
          <ac:spMkLst>
            <pc:docMk/>
            <pc:sldMk cId="2853488963" sldId="433"/>
            <ac:spMk id="14" creationId="{00000000-0000-0000-0000-000000000000}"/>
          </ac:spMkLst>
        </pc:spChg>
        <pc:spChg chg="add">
          <ac:chgData name="Santiago Cano Muniz" userId="77278d51-8899-4792-a37d-34c094257561" providerId="ADAL" clId="{CA989E61-15FD-40AC-8294-B923E2F7F06D}" dt="2019-06-13T20:32:11.563" v="67"/>
          <ac:spMkLst>
            <pc:docMk/>
            <pc:sldMk cId="2853488963" sldId="433"/>
            <ac:spMk id="18" creationId="{29799EB9-92ED-4AB4-A665-3D6EADDAAB2D}"/>
          </ac:spMkLst>
        </pc:spChg>
        <pc:spChg chg="add del mod">
          <ac:chgData name="Santiago Cano Muniz" userId="77278d51-8899-4792-a37d-34c094257561" providerId="ADAL" clId="{CA989E61-15FD-40AC-8294-B923E2F7F06D}" dt="2019-06-14T18:21:13.415" v="535" actId="478"/>
          <ac:spMkLst>
            <pc:docMk/>
            <pc:sldMk cId="2853488963" sldId="433"/>
            <ac:spMk id="19" creationId="{1572FE98-0FA7-4E53-855F-20E4EAB5354B}"/>
          </ac:spMkLst>
        </pc:spChg>
        <pc:spChg chg="add del">
          <ac:chgData name="Santiago Cano Muniz" userId="77278d51-8899-4792-a37d-34c094257561" providerId="ADAL" clId="{CA989E61-15FD-40AC-8294-B923E2F7F06D}" dt="2019-06-14T18:21:32.526" v="546" actId="478"/>
          <ac:spMkLst>
            <pc:docMk/>
            <pc:sldMk cId="2853488963" sldId="433"/>
            <ac:spMk id="20" creationId="{D12BC50A-1686-4728-BD61-978EAD56F21D}"/>
          </ac:spMkLst>
        </pc:spChg>
        <pc:spChg chg="add">
          <ac:chgData name="Santiago Cano Muniz" userId="77278d51-8899-4792-a37d-34c094257561" providerId="ADAL" clId="{CA989E61-15FD-40AC-8294-B923E2F7F06D}" dt="2019-06-14T18:21:32.734" v="547"/>
          <ac:spMkLst>
            <pc:docMk/>
            <pc:sldMk cId="2853488963" sldId="433"/>
            <ac:spMk id="22" creationId="{5F0E0E6D-5B1E-4B36-918A-0C40EFC219D4}"/>
          </ac:spMkLst>
        </pc:spChg>
        <pc:spChg chg="del">
          <ac:chgData name="Santiago Cano Muniz" userId="77278d51-8899-4792-a37d-34c094257561" providerId="ADAL" clId="{CA989E61-15FD-40AC-8294-B923E2F7F06D}" dt="2019-06-14T18:19:23.264" v="504" actId="478"/>
          <ac:spMkLst>
            <pc:docMk/>
            <pc:sldMk cId="2853488963" sldId="433"/>
            <ac:spMk id="24" creationId="{7668F42D-CA0E-49F1-94A0-EAEBADA5C1EC}"/>
          </ac:spMkLst>
        </pc:spChg>
        <pc:spChg chg="del">
          <ac:chgData name="Santiago Cano Muniz" userId="77278d51-8899-4792-a37d-34c094257561" providerId="ADAL" clId="{CA989E61-15FD-40AC-8294-B923E2F7F06D}" dt="2019-06-13T20:32:11.084" v="66" actId="478"/>
          <ac:spMkLst>
            <pc:docMk/>
            <pc:sldMk cId="2853488963" sldId="433"/>
            <ac:spMk id="116" creationId="{00000000-0000-0000-0000-000000000000}"/>
          </ac:spMkLst>
        </pc:spChg>
      </pc:sldChg>
      <pc:sldChg chg="addSp delSp modSp modAnim">
        <pc:chgData name="Santiago Cano Muniz" userId="77278d51-8899-4792-a37d-34c094257561" providerId="ADAL" clId="{CA989E61-15FD-40AC-8294-B923E2F7F06D}" dt="2019-06-15T20:19:54.925" v="1190" actId="790"/>
        <pc:sldMkLst>
          <pc:docMk/>
          <pc:sldMk cId="84704365" sldId="434"/>
        </pc:sldMkLst>
        <pc:spChg chg="mod">
          <ac:chgData name="Santiago Cano Muniz" userId="77278d51-8899-4792-a37d-34c094257561" providerId="ADAL" clId="{CA989E61-15FD-40AC-8294-B923E2F7F06D}" dt="2019-06-15T20:19:54.925" v="1190" actId="790"/>
          <ac:spMkLst>
            <pc:docMk/>
            <pc:sldMk cId="84704365" sldId="434"/>
            <ac:spMk id="13" creationId="{00000000-0000-0000-0000-000000000000}"/>
          </ac:spMkLst>
        </pc:spChg>
        <pc:spChg chg="mod">
          <ac:chgData name="Santiago Cano Muniz" userId="77278d51-8899-4792-a37d-34c094257561" providerId="ADAL" clId="{CA989E61-15FD-40AC-8294-B923E2F7F06D}" dt="2019-06-15T20:19:50.541" v="1189" actId="790"/>
          <ac:spMkLst>
            <pc:docMk/>
            <pc:sldMk cId="84704365" sldId="434"/>
            <ac:spMk id="14" creationId="{00000000-0000-0000-0000-000000000000}"/>
          </ac:spMkLst>
        </pc:spChg>
        <pc:spChg chg="add">
          <ac:chgData name="Santiago Cano Muniz" userId="77278d51-8899-4792-a37d-34c094257561" providerId="ADAL" clId="{CA989E61-15FD-40AC-8294-B923E2F7F06D}" dt="2019-06-13T20:32:08.628" v="65"/>
          <ac:spMkLst>
            <pc:docMk/>
            <pc:sldMk cId="84704365" sldId="434"/>
            <ac:spMk id="21" creationId="{95B03879-B83A-45AC-9173-A00ED08D05F0}"/>
          </ac:spMkLst>
        </pc:spChg>
        <pc:spChg chg="add del mod">
          <ac:chgData name="Santiago Cano Muniz" userId="77278d51-8899-4792-a37d-34c094257561" providerId="ADAL" clId="{CA989E61-15FD-40AC-8294-B923E2F7F06D}" dt="2019-06-14T18:21:10.268" v="533" actId="478"/>
          <ac:spMkLst>
            <pc:docMk/>
            <pc:sldMk cId="84704365" sldId="434"/>
            <ac:spMk id="22" creationId="{FCF89D11-64FF-4248-9A91-061547F0DF60}"/>
          </ac:spMkLst>
        </pc:spChg>
        <pc:spChg chg="add del">
          <ac:chgData name="Santiago Cano Muniz" userId="77278d51-8899-4792-a37d-34c094257561" providerId="ADAL" clId="{CA989E61-15FD-40AC-8294-B923E2F7F06D}" dt="2019-06-14T18:21:28.832" v="544" actId="478"/>
          <ac:spMkLst>
            <pc:docMk/>
            <pc:sldMk cId="84704365" sldId="434"/>
            <ac:spMk id="23" creationId="{C7081EB5-F370-49A4-965F-7EC616951698}"/>
          </ac:spMkLst>
        </pc:spChg>
        <pc:spChg chg="add">
          <ac:chgData name="Santiago Cano Muniz" userId="77278d51-8899-4792-a37d-34c094257561" providerId="ADAL" clId="{CA989E61-15FD-40AC-8294-B923E2F7F06D}" dt="2019-06-14T18:21:29.026" v="545"/>
          <ac:spMkLst>
            <pc:docMk/>
            <pc:sldMk cId="84704365" sldId="434"/>
            <ac:spMk id="24" creationId="{19B98009-002A-489C-BD1C-544A03FC6CA7}"/>
          </ac:spMkLst>
        </pc:spChg>
        <pc:spChg chg="del mod">
          <ac:chgData name="Santiago Cano Muniz" userId="77278d51-8899-4792-a37d-34c094257561" providerId="ADAL" clId="{CA989E61-15FD-40AC-8294-B923E2F7F06D}" dt="2019-06-14T18:20:41.010" v="516" actId="478"/>
          <ac:spMkLst>
            <pc:docMk/>
            <pc:sldMk cId="84704365" sldId="434"/>
            <ac:spMk id="27" creationId="{9B583754-1F57-4DCF-980E-387815FCFAFB}"/>
          </ac:spMkLst>
        </pc:spChg>
        <pc:spChg chg="del">
          <ac:chgData name="Santiago Cano Muniz" userId="77278d51-8899-4792-a37d-34c094257561" providerId="ADAL" clId="{CA989E61-15FD-40AC-8294-B923E2F7F06D}" dt="2019-06-13T20:32:08.306" v="64" actId="478"/>
          <ac:spMkLst>
            <pc:docMk/>
            <pc:sldMk cId="84704365" sldId="434"/>
            <ac:spMk id="116" creationId="{00000000-0000-0000-0000-000000000000}"/>
          </ac:spMkLst>
        </pc:spChg>
      </pc:sldChg>
      <pc:sldChg chg="addSp delSp modSp modAnim modNotesTx">
        <pc:chgData name="Santiago Cano Muniz" userId="77278d51-8899-4792-a37d-34c094257561" providerId="ADAL" clId="{CA989E61-15FD-40AC-8294-B923E2F7F06D}" dt="2019-06-15T22:29:42.049" v="2223" actId="20577"/>
        <pc:sldMkLst>
          <pc:docMk/>
          <pc:sldMk cId="1962060766" sldId="435"/>
        </pc:sldMkLst>
        <pc:spChg chg="add del mod">
          <ac:chgData name="Santiago Cano Muniz" userId="77278d51-8899-4792-a37d-34c094257561" providerId="ADAL" clId="{CA989E61-15FD-40AC-8294-B923E2F7F06D}" dt="2019-06-14T18:15:29.158" v="452" actId="478"/>
          <ac:spMkLst>
            <pc:docMk/>
            <pc:sldMk cId="1962060766" sldId="435"/>
            <ac:spMk id="2" creationId="{33C57142-5008-448E-B41B-2D3E3B177719}"/>
          </ac:spMkLst>
        </pc:spChg>
        <pc:spChg chg="mod">
          <ac:chgData name="Santiago Cano Muniz" userId="77278d51-8899-4792-a37d-34c094257561" providerId="ADAL" clId="{CA989E61-15FD-40AC-8294-B923E2F7F06D}" dt="2019-06-14T18:15:38.916" v="453" actId="164"/>
          <ac:spMkLst>
            <pc:docMk/>
            <pc:sldMk cId="1962060766" sldId="435"/>
            <ac:spMk id="10" creationId="{51B995CC-7D8B-4260-A485-C42F722DFC3D}"/>
          </ac:spMkLst>
        </pc:spChg>
        <pc:spChg chg="mod">
          <ac:chgData name="Santiago Cano Muniz" userId="77278d51-8899-4792-a37d-34c094257561" providerId="ADAL" clId="{CA989E61-15FD-40AC-8294-B923E2F7F06D}" dt="2019-06-15T20:20:06.842" v="1192" actId="790"/>
          <ac:spMkLst>
            <pc:docMk/>
            <pc:sldMk cId="1962060766" sldId="435"/>
            <ac:spMk id="13" creationId="{00000000-0000-0000-0000-000000000000}"/>
          </ac:spMkLst>
        </pc:spChg>
        <pc:spChg chg="mod">
          <ac:chgData name="Santiago Cano Muniz" userId="77278d51-8899-4792-a37d-34c094257561" providerId="ADAL" clId="{CA989E61-15FD-40AC-8294-B923E2F7F06D}" dt="2019-06-15T20:20:01.960" v="1191" actId="790"/>
          <ac:spMkLst>
            <pc:docMk/>
            <pc:sldMk cId="1962060766" sldId="435"/>
            <ac:spMk id="14" creationId="{00000000-0000-0000-0000-000000000000}"/>
          </ac:spMkLst>
        </pc:spChg>
        <pc:spChg chg="mod">
          <ac:chgData name="Santiago Cano Muniz" userId="77278d51-8899-4792-a37d-34c094257561" providerId="ADAL" clId="{CA989E61-15FD-40AC-8294-B923E2F7F06D}" dt="2019-06-14T18:15:46.743" v="454" actId="164"/>
          <ac:spMkLst>
            <pc:docMk/>
            <pc:sldMk cId="1962060766" sldId="435"/>
            <ac:spMk id="16" creationId="{B6003DBA-88A7-4001-B2F8-5C46C18000E4}"/>
          </ac:spMkLst>
        </pc:spChg>
        <pc:spChg chg="del mod">
          <ac:chgData name="Santiago Cano Muniz" userId="77278d51-8899-4792-a37d-34c094257561" providerId="ADAL" clId="{CA989E61-15FD-40AC-8294-B923E2F7F06D}" dt="2019-06-14T18:19:15.911" v="502" actId="478"/>
          <ac:spMkLst>
            <pc:docMk/>
            <pc:sldMk cId="1962060766" sldId="435"/>
            <ac:spMk id="26" creationId="{9F59074F-E410-41D0-93E3-EB82B9E73A32}"/>
          </ac:spMkLst>
        </pc:spChg>
        <pc:spChg chg="mod">
          <ac:chgData name="Santiago Cano Muniz" userId="77278d51-8899-4792-a37d-34c094257561" providerId="ADAL" clId="{CA989E61-15FD-40AC-8294-B923E2F7F06D}" dt="2019-06-14T18:15:38.916" v="453" actId="164"/>
          <ac:spMkLst>
            <pc:docMk/>
            <pc:sldMk cId="1962060766" sldId="435"/>
            <ac:spMk id="30" creationId="{8F2D847A-0850-451C-957D-01BA12675E12}"/>
          </ac:spMkLst>
        </pc:spChg>
        <pc:spChg chg="mod">
          <ac:chgData name="Santiago Cano Muniz" userId="77278d51-8899-4792-a37d-34c094257561" providerId="ADAL" clId="{CA989E61-15FD-40AC-8294-B923E2F7F06D}" dt="2019-06-14T18:15:38.916" v="453" actId="164"/>
          <ac:spMkLst>
            <pc:docMk/>
            <pc:sldMk cId="1962060766" sldId="435"/>
            <ac:spMk id="31" creationId="{324D0D70-097C-4FC4-A264-76D64E80DFFE}"/>
          </ac:spMkLst>
        </pc:spChg>
        <pc:spChg chg="add">
          <ac:chgData name="Santiago Cano Muniz" userId="77278d51-8899-4792-a37d-34c094257561" providerId="ADAL" clId="{CA989E61-15FD-40AC-8294-B923E2F7F06D}" dt="2019-06-13T20:32:01.608" v="63"/>
          <ac:spMkLst>
            <pc:docMk/>
            <pc:sldMk cId="1962060766" sldId="435"/>
            <ac:spMk id="37" creationId="{058417A6-21A6-4ACA-9366-D3266961EB46}"/>
          </ac:spMkLst>
        </pc:spChg>
        <pc:spChg chg="mod">
          <ac:chgData name="Santiago Cano Muniz" userId="77278d51-8899-4792-a37d-34c094257561" providerId="ADAL" clId="{CA989E61-15FD-40AC-8294-B923E2F7F06D}" dt="2019-06-14T18:15:46.743" v="454" actId="164"/>
          <ac:spMkLst>
            <pc:docMk/>
            <pc:sldMk cId="1962060766" sldId="435"/>
            <ac:spMk id="40" creationId="{4BC67F82-238E-46AA-8BD4-DA342B8F9BF6}"/>
          </ac:spMkLst>
        </pc:spChg>
        <pc:spChg chg="add del">
          <ac:chgData name="Santiago Cano Muniz" userId="77278d51-8899-4792-a37d-34c094257561" providerId="ADAL" clId="{CA989E61-15FD-40AC-8294-B923E2F7F06D}" dt="2019-06-14T18:20:44.598" v="518" actId="478"/>
          <ac:spMkLst>
            <pc:docMk/>
            <pc:sldMk cId="1962060766" sldId="435"/>
            <ac:spMk id="41" creationId="{2D086413-9E28-44A5-9AC0-9B4EA78D9F2A}"/>
          </ac:spMkLst>
        </pc:spChg>
        <pc:spChg chg="mod">
          <ac:chgData name="Santiago Cano Muniz" userId="77278d51-8899-4792-a37d-34c094257561" providerId="ADAL" clId="{CA989E61-15FD-40AC-8294-B923E2F7F06D}" dt="2019-06-15T22:27:06.711" v="1855" actId="20577"/>
          <ac:spMkLst>
            <pc:docMk/>
            <pc:sldMk cId="1962060766" sldId="435"/>
            <ac:spMk id="42" creationId="{62A4DD3D-9FF2-4E07-BD19-C251D679117A}"/>
          </ac:spMkLst>
        </pc:spChg>
        <pc:spChg chg="mod">
          <ac:chgData name="Santiago Cano Muniz" userId="77278d51-8899-4792-a37d-34c094257561" providerId="ADAL" clId="{CA989E61-15FD-40AC-8294-B923E2F7F06D}" dt="2019-06-14T18:15:46.743" v="454" actId="164"/>
          <ac:spMkLst>
            <pc:docMk/>
            <pc:sldMk cId="1962060766" sldId="435"/>
            <ac:spMk id="43" creationId="{9F3ED1E5-8BC8-4971-8F63-7800C4CC06E6}"/>
          </ac:spMkLst>
        </pc:spChg>
        <pc:spChg chg="mod">
          <ac:chgData name="Santiago Cano Muniz" userId="77278d51-8899-4792-a37d-34c094257561" providerId="ADAL" clId="{CA989E61-15FD-40AC-8294-B923E2F7F06D}" dt="2019-06-14T18:15:46.743" v="454" actId="164"/>
          <ac:spMkLst>
            <pc:docMk/>
            <pc:sldMk cId="1962060766" sldId="435"/>
            <ac:spMk id="44" creationId="{3C0FB019-C642-494F-8F99-0B96717D256B}"/>
          </ac:spMkLst>
        </pc:spChg>
        <pc:spChg chg="mod">
          <ac:chgData name="Santiago Cano Muniz" userId="77278d51-8899-4792-a37d-34c094257561" providerId="ADAL" clId="{CA989E61-15FD-40AC-8294-B923E2F7F06D}" dt="2019-06-14T18:15:46.743" v="454" actId="164"/>
          <ac:spMkLst>
            <pc:docMk/>
            <pc:sldMk cId="1962060766" sldId="435"/>
            <ac:spMk id="45" creationId="{E5F6D47D-CA0D-4A38-91BF-88BDC3DCFA15}"/>
          </ac:spMkLst>
        </pc:spChg>
        <pc:spChg chg="mod">
          <ac:chgData name="Santiago Cano Muniz" userId="77278d51-8899-4792-a37d-34c094257561" providerId="ADAL" clId="{CA989E61-15FD-40AC-8294-B923E2F7F06D}" dt="2019-06-14T18:15:46.743" v="454" actId="164"/>
          <ac:spMkLst>
            <pc:docMk/>
            <pc:sldMk cId="1962060766" sldId="435"/>
            <ac:spMk id="47" creationId="{E26833B2-F53A-4213-89D3-4314EB8AF38D}"/>
          </ac:spMkLst>
        </pc:spChg>
        <pc:spChg chg="mod">
          <ac:chgData name="Santiago Cano Muniz" userId="77278d51-8899-4792-a37d-34c094257561" providerId="ADAL" clId="{CA989E61-15FD-40AC-8294-B923E2F7F06D}" dt="2019-06-14T18:15:50.939" v="455" actId="164"/>
          <ac:spMkLst>
            <pc:docMk/>
            <pc:sldMk cId="1962060766" sldId="435"/>
            <ac:spMk id="48" creationId="{0A0A8EFF-0C93-4BF3-B0F1-2963EEE52F62}"/>
          </ac:spMkLst>
        </pc:spChg>
        <pc:spChg chg="mod">
          <ac:chgData name="Santiago Cano Muniz" userId="77278d51-8899-4792-a37d-34c094257561" providerId="ADAL" clId="{CA989E61-15FD-40AC-8294-B923E2F7F06D}" dt="2019-06-14T18:15:50.939" v="455" actId="164"/>
          <ac:spMkLst>
            <pc:docMk/>
            <pc:sldMk cId="1962060766" sldId="435"/>
            <ac:spMk id="49" creationId="{D71A071D-EE32-4EDE-B642-ED37EAD54D4C}"/>
          </ac:spMkLst>
        </pc:spChg>
        <pc:spChg chg="add mod">
          <ac:chgData name="Santiago Cano Muniz" userId="77278d51-8899-4792-a37d-34c094257561" providerId="ADAL" clId="{CA989E61-15FD-40AC-8294-B923E2F7F06D}" dt="2019-06-14T18:21:24.692" v="543" actId="1038"/>
          <ac:spMkLst>
            <pc:docMk/>
            <pc:sldMk cId="1962060766" sldId="435"/>
            <ac:spMk id="52" creationId="{83F9D06E-0C8A-4C01-A10E-FE7FA0147FD3}"/>
          </ac:spMkLst>
        </pc:spChg>
        <pc:spChg chg="del">
          <ac:chgData name="Santiago Cano Muniz" userId="77278d51-8899-4792-a37d-34c094257561" providerId="ADAL" clId="{CA989E61-15FD-40AC-8294-B923E2F7F06D}" dt="2019-06-13T20:32:00.817" v="62" actId="478"/>
          <ac:spMkLst>
            <pc:docMk/>
            <pc:sldMk cId="1962060766" sldId="435"/>
            <ac:spMk id="116" creationId="{00000000-0000-0000-0000-000000000000}"/>
          </ac:spMkLst>
        </pc:spChg>
        <pc:grpChg chg="add mod">
          <ac:chgData name="Santiago Cano Muniz" userId="77278d51-8899-4792-a37d-34c094257561" providerId="ADAL" clId="{CA989E61-15FD-40AC-8294-B923E2F7F06D}" dt="2019-06-14T18:15:38.916" v="453" actId="164"/>
          <ac:grpSpMkLst>
            <pc:docMk/>
            <pc:sldMk cId="1962060766" sldId="435"/>
            <ac:grpSpMk id="3" creationId="{4E5BBDDF-F96B-46BE-B913-C3A145C20D37}"/>
          </ac:grpSpMkLst>
        </pc:grpChg>
        <pc:grpChg chg="add mod">
          <ac:chgData name="Santiago Cano Muniz" userId="77278d51-8899-4792-a37d-34c094257561" providerId="ADAL" clId="{CA989E61-15FD-40AC-8294-B923E2F7F06D}" dt="2019-06-14T18:15:46.743" v="454" actId="164"/>
          <ac:grpSpMkLst>
            <pc:docMk/>
            <pc:sldMk cId="1962060766" sldId="435"/>
            <ac:grpSpMk id="4" creationId="{3E24B3A9-71F9-4955-B602-D5441C546C72}"/>
          </ac:grpSpMkLst>
        </pc:grpChg>
        <pc:grpChg chg="add mod">
          <ac:chgData name="Santiago Cano Muniz" userId="77278d51-8899-4792-a37d-34c094257561" providerId="ADAL" clId="{CA989E61-15FD-40AC-8294-B923E2F7F06D}" dt="2019-06-14T18:15:50.939" v="455" actId="164"/>
          <ac:grpSpMkLst>
            <pc:docMk/>
            <pc:sldMk cId="1962060766" sldId="435"/>
            <ac:grpSpMk id="5" creationId="{963CA811-9EBB-4136-9F90-EE09F8B50D54}"/>
          </ac:grpSpMkLst>
        </pc:grpChg>
        <pc:grpChg chg="mod">
          <ac:chgData name="Santiago Cano Muniz" userId="77278d51-8899-4792-a37d-34c094257561" providerId="ADAL" clId="{CA989E61-15FD-40AC-8294-B923E2F7F06D}" dt="2019-06-14T18:15:50.939" v="455" actId="164"/>
          <ac:grpSpMkLst>
            <pc:docMk/>
            <pc:sldMk cId="1962060766" sldId="435"/>
            <ac:grpSpMk id="72" creationId="{C8490F49-1BF6-4DE9-9278-04CA5DA0D87A}"/>
          </ac:grpSpMkLst>
        </pc:grpChg>
        <pc:cxnChg chg="mod">
          <ac:chgData name="Santiago Cano Muniz" userId="77278d51-8899-4792-a37d-34c094257561" providerId="ADAL" clId="{CA989E61-15FD-40AC-8294-B923E2F7F06D}" dt="2019-06-14T18:15:46.743" v="454" actId="164"/>
          <ac:cxnSpMkLst>
            <pc:docMk/>
            <pc:sldMk cId="1962060766" sldId="435"/>
            <ac:cxnSpMk id="46" creationId="{D6D672FD-1EF9-4439-A1F6-D9B0965BC21F}"/>
          </ac:cxnSpMkLst>
        </pc:cxnChg>
      </pc:sldChg>
      <pc:sldChg chg="addSp delSp modSp modAnim">
        <pc:chgData name="Santiago Cano Muniz" userId="77278d51-8899-4792-a37d-34c094257561" providerId="ADAL" clId="{CA989E61-15FD-40AC-8294-B923E2F7F06D}" dt="2019-06-15T20:21:26.634" v="1203" actId="790"/>
        <pc:sldMkLst>
          <pc:docMk/>
          <pc:sldMk cId="3819583726" sldId="436"/>
        </pc:sldMkLst>
        <pc:spChg chg="add">
          <ac:chgData name="Santiago Cano Muniz" userId="77278d51-8899-4792-a37d-34c094257561" providerId="ADAL" clId="{CA989E61-15FD-40AC-8294-B923E2F7F06D}" dt="2019-06-13T20:31:44.480" v="51"/>
          <ac:spMkLst>
            <pc:docMk/>
            <pc:sldMk cId="3819583726" sldId="436"/>
            <ac:spMk id="7" creationId="{991F32D6-C270-45F2-B1D5-21A3DD853890}"/>
          </ac:spMkLst>
        </pc:spChg>
        <pc:spChg chg="mod">
          <ac:chgData name="Santiago Cano Muniz" userId="77278d51-8899-4792-a37d-34c094257561" providerId="ADAL" clId="{CA989E61-15FD-40AC-8294-B923E2F7F06D}" dt="2019-06-15T20:21:26.634" v="1203" actId="790"/>
          <ac:spMkLst>
            <pc:docMk/>
            <pc:sldMk cId="3819583726" sldId="436"/>
            <ac:spMk id="13" creationId="{00000000-0000-0000-0000-000000000000}"/>
          </ac:spMkLst>
        </pc:spChg>
        <pc:spChg chg="mod">
          <ac:chgData name="Santiago Cano Muniz" userId="77278d51-8899-4792-a37d-34c094257561" providerId="ADAL" clId="{CA989E61-15FD-40AC-8294-B923E2F7F06D}" dt="2019-06-15T20:21:17.944" v="1202" actId="790"/>
          <ac:spMkLst>
            <pc:docMk/>
            <pc:sldMk cId="3819583726" sldId="436"/>
            <ac:spMk id="14" creationId="{00000000-0000-0000-0000-000000000000}"/>
          </ac:spMkLst>
        </pc:spChg>
        <pc:spChg chg="del">
          <ac:chgData name="Santiago Cano Muniz" userId="77278d51-8899-4792-a37d-34c094257561" providerId="ADAL" clId="{CA989E61-15FD-40AC-8294-B923E2F7F06D}" dt="2019-06-13T20:31:44.074" v="50" actId="478"/>
          <ac:spMkLst>
            <pc:docMk/>
            <pc:sldMk cId="3819583726" sldId="436"/>
            <ac:spMk id="116" creationId="{00000000-0000-0000-0000-000000000000}"/>
          </ac:spMkLst>
        </pc:spChg>
      </pc:sldChg>
      <pc:sldChg chg="addSp delSp modSp modAnim">
        <pc:chgData name="Santiago Cano Muniz" userId="77278d51-8899-4792-a37d-34c094257561" providerId="ADAL" clId="{CA989E61-15FD-40AC-8294-B923E2F7F06D}" dt="2019-06-15T22:41:11.469" v="3073" actId="20577"/>
        <pc:sldMkLst>
          <pc:docMk/>
          <pc:sldMk cId="3422427372" sldId="437"/>
        </pc:sldMkLst>
        <pc:spChg chg="mod">
          <ac:chgData name="Santiago Cano Muniz" userId="77278d51-8899-4792-a37d-34c094257561" providerId="ADAL" clId="{CA989E61-15FD-40AC-8294-B923E2F7F06D}" dt="2019-06-15T22:41:11.469" v="3073" actId="20577"/>
          <ac:spMkLst>
            <pc:docMk/>
            <pc:sldMk cId="3422427372" sldId="437"/>
            <ac:spMk id="13" creationId="{00000000-0000-0000-0000-000000000000}"/>
          </ac:spMkLst>
        </pc:spChg>
        <pc:spChg chg="mod">
          <ac:chgData name="Santiago Cano Muniz" userId="77278d51-8899-4792-a37d-34c094257561" providerId="ADAL" clId="{CA989E61-15FD-40AC-8294-B923E2F7F06D}" dt="2019-06-15T20:20:50.627" v="1198" actId="790"/>
          <ac:spMkLst>
            <pc:docMk/>
            <pc:sldMk cId="3422427372" sldId="437"/>
            <ac:spMk id="14" creationId="{00000000-0000-0000-0000-000000000000}"/>
          </ac:spMkLst>
        </pc:spChg>
        <pc:spChg chg="add">
          <ac:chgData name="Santiago Cano Muniz" userId="77278d51-8899-4792-a37d-34c094257561" providerId="ADAL" clId="{CA989E61-15FD-40AC-8294-B923E2F7F06D}" dt="2019-06-13T20:31:49.970" v="55"/>
          <ac:spMkLst>
            <pc:docMk/>
            <pc:sldMk cId="3422427372" sldId="437"/>
            <ac:spMk id="95" creationId="{94406723-F900-4A58-BB32-0A3CF2CF49E9}"/>
          </ac:spMkLst>
        </pc:spChg>
        <pc:spChg chg="del">
          <ac:chgData name="Santiago Cano Muniz" userId="77278d51-8899-4792-a37d-34c094257561" providerId="ADAL" clId="{CA989E61-15FD-40AC-8294-B923E2F7F06D}" dt="2019-06-13T20:31:49.584" v="54" actId="478"/>
          <ac:spMkLst>
            <pc:docMk/>
            <pc:sldMk cId="3422427372" sldId="437"/>
            <ac:spMk id="116" creationId="{00000000-0000-0000-0000-000000000000}"/>
          </ac:spMkLst>
        </pc:spChg>
      </pc:sldChg>
      <pc:sldChg chg="modSp">
        <pc:chgData name="Santiago Cano Muniz" userId="77278d51-8899-4792-a37d-34c094257561" providerId="ADAL" clId="{CA989E61-15FD-40AC-8294-B923E2F7F06D}" dt="2019-06-18T03:43:51.133" v="3505"/>
        <pc:sldMkLst>
          <pc:docMk/>
          <pc:sldMk cId="3159322100" sldId="438"/>
        </pc:sldMkLst>
        <pc:spChg chg="mod">
          <ac:chgData name="Santiago Cano Muniz" userId="77278d51-8899-4792-a37d-34c094257561" providerId="ADAL" clId="{CA989E61-15FD-40AC-8294-B923E2F7F06D}" dt="2019-06-18T03:43:51.133" v="3505"/>
          <ac:spMkLst>
            <pc:docMk/>
            <pc:sldMk cId="3159322100" sldId="438"/>
            <ac:spMk id="6" creationId="{C7808F54-A6F2-4731-AA86-32BF03227137}"/>
          </ac:spMkLst>
        </pc:spChg>
        <pc:spChg chg="mod">
          <ac:chgData name="Santiago Cano Muniz" userId="77278d51-8899-4792-a37d-34c094257561" providerId="ADAL" clId="{CA989E61-15FD-40AC-8294-B923E2F7F06D}" dt="2019-06-14T18:31:58.739" v="641" actId="20577"/>
          <ac:spMkLst>
            <pc:docMk/>
            <pc:sldMk cId="3159322100" sldId="438"/>
            <ac:spMk id="13" creationId="{00000000-0000-0000-0000-000000000000}"/>
          </ac:spMkLst>
        </pc:spChg>
        <pc:spChg chg="mod">
          <ac:chgData name="Santiago Cano Muniz" userId="77278d51-8899-4792-a37d-34c094257561" providerId="ADAL" clId="{CA989E61-15FD-40AC-8294-B923E2F7F06D}" dt="2019-06-14T18:31:51.823" v="630" actId="20577"/>
          <ac:spMkLst>
            <pc:docMk/>
            <pc:sldMk cId="3159322100" sldId="438"/>
            <ac:spMk id="14" creationId="{00000000-0000-0000-0000-000000000000}"/>
          </ac:spMkLst>
        </pc:spChg>
      </pc:sldChg>
      <pc:sldChg chg="addSp delSp modSp modAnim">
        <pc:chgData name="Santiago Cano Muniz" userId="77278d51-8899-4792-a37d-34c094257561" providerId="ADAL" clId="{CA989E61-15FD-40AC-8294-B923E2F7F06D}" dt="2019-06-18T03:42:56.098" v="3498" actId="1076"/>
        <pc:sldMkLst>
          <pc:docMk/>
          <pc:sldMk cId="3768233786" sldId="439"/>
        </pc:sldMkLst>
        <pc:spChg chg="add">
          <ac:chgData name="Santiago Cano Muniz" userId="77278d51-8899-4792-a37d-34c094257561" providerId="ADAL" clId="{CA989E61-15FD-40AC-8294-B923E2F7F06D}" dt="2019-06-13T20:31:03.483" v="29"/>
          <ac:spMkLst>
            <pc:docMk/>
            <pc:sldMk cId="3768233786" sldId="439"/>
            <ac:spMk id="10" creationId="{3D352711-9FED-43A2-9701-7B1D04A826ED}"/>
          </ac:spMkLst>
        </pc:spChg>
        <pc:spChg chg="mod">
          <ac:chgData name="Santiago Cano Muniz" userId="77278d51-8899-4792-a37d-34c094257561" providerId="ADAL" clId="{CA989E61-15FD-40AC-8294-B923E2F7F06D}" dt="2019-06-18T03:40:02.551" v="3497" actId="20577"/>
          <ac:spMkLst>
            <pc:docMk/>
            <pc:sldMk cId="3768233786" sldId="439"/>
            <ac:spMk id="17" creationId="{8DE5257D-D33B-46BB-B925-71E4D6CDFDCD}"/>
          </ac:spMkLst>
        </pc:spChg>
        <pc:spChg chg="mod">
          <ac:chgData name="Santiago Cano Muniz" userId="77278d51-8899-4792-a37d-34c094257561" providerId="ADAL" clId="{CA989E61-15FD-40AC-8294-B923E2F7F06D}" dt="2019-06-18T03:42:56.098" v="3498" actId="1076"/>
          <ac:spMkLst>
            <pc:docMk/>
            <pc:sldMk cId="3768233786" sldId="439"/>
            <ac:spMk id="18" creationId="{7822F7A1-DEDA-4877-83E1-844C41BA455B}"/>
          </ac:spMkLst>
        </pc:spChg>
        <pc:spChg chg="del">
          <ac:chgData name="Santiago Cano Muniz" userId="77278d51-8899-4792-a37d-34c094257561" providerId="ADAL" clId="{CA989E61-15FD-40AC-8294-B923E2F7F06D}" dt="2019-06-13T20:31:02.718" v="28" actId="478"/>
          <ac:spMkLst>
            <pc:docMk/>
            <pc:sldMk cId="3768233786" sldId="439"/>
            <ac:spMk id="116" creationId="{00000000-0000-0000-0000-000000000000}"/>
          </ac:spMkLst>
        </pc:spChg>
      </pc:sldChg>
      <pc:sldChg chg="addSp delSp modAnim">
        <pc:chgData name="Santiago Cano Muniz" userId="77278d51-8899-4792-a37d-34c094257561" providerId="ADAL" clId="{CA989E61-15FD-40AC-8294-B923E2F7F06D}" dt="2019-06-18T03:43:03.998" v="3501"/>
        <pc:sldMkLst>
          <pc:docMk/>
          <pc:sldMk cId="316285341" sldId="440"/>
        </pc:sldMkLst>
        <pc:spChg chg="add">
          <ac:chgData name="Santiago Cano Muniz" userId="77278d51-8899-4792-a37d-34c094257561" providerId="ADAL" clId="{CA989E61-15FD-40AC-8294-B923E2F7F06D}" dt="2019-06-13T20:30:59.451" v="27"/>
          <ac:spMkLst>
            <pc:docMk/>
            <pc:sldMk cId="316285341" sldId="440"/>
            <ac:spMk id="11" creationId="{3E9364E7-327B-4AE3-BB74-B2E851FFFAC5}"/>
          </ac:spMkLst>
        </pc:spChg>
        <pc:spChg chg="del">
          <ac:chgData name="Santiago Cano Muniz" userId="77278d51-8899-4792-a37d-34c094257561" providerId="ADAL" clId="{CA989E61-15FD-40AC-8294-B923E2F7F06D}" dt="2019-06-18T03:43:03.783" v="3500" actId="478"/>
          <ac:spMkLst>
            <pc:docMk/>
            <pc:sldMk cId="316285341" sldId="440"/>
            <ac:spMk id="16" creationId="{6F06531C-402B-4548-965F-28E82172320C}"/>
          </ac:spMkLst>
        </pc:spChg>
        <pc:spChg chg="del">
          <ac:chgData name="Santiago Cano Muniz" userId="77278d51-8899-4792-a37d-34c094257561" providerId="ADAL" clId="{CA989E61-15FD-40AC-8294-B923E2F7F06D}" dt="2019-06-18T03:43:01.005" v="3499" actId="478"/>
          <ac:spMkLst>
            <pc:docMk/>
            <pc:sldMk cId="316285341" sldId="440"/>
            <ac:spMk id="17" creationId="{8DE5257D-D33B-46BB-B925-71E4D6CDFDCD}"/>
          </ac:spMkLst>
        </pc:spChg>
        <pc:spChg chg="add">
          <ac:chgData name="Santiago Cano Muniz" userId="77278d51-8899-4792-a37d-34c094257561" providerId="ADAL" clId="{CA989E61-15FD-40AC-8294-B923E2F7F06D}" dt="2019-06-18T03:43:03.998" v="3501"/>
          <ac:spMkLst>
            <pc:docMk/>
            <pc:sldMk cId="316285341" sldId="440"/>
            <ac:spMk id="18" creationId="{44DC4E27-0B55-47C3-8B92-3B7E2B31A3EE}"/>
          </ac:spMkLst>
        </pc:spChg>
        <pc:spChg chg="add">
          <ac:chgData name="Santiago Cano Muniz" userId="77278d51-8899-4792-a37d-34c094257561" providerId="ADAL" clId="{CA989E61-15FD-40AC-8294-B923E2F7F06D}" dt="2019-06-18T03:43:03.998" v="3501"/>
          <ac:spMkLst>
            <pc:docMk/>
            <pc:sldMk cId="316285341" sldId="440"/>
            <ac:spMk id="19" creationId="{2CAC9594-3584-4671-B19A-94B2BB82C5F6}"/>
          </ac:spMkLst>
        </pc:spChg>
        <pc:spChg chg="del">
          <ac:chgData name="Santiago Cano Muniz" userId="77278d51-8899-4792-a37d-34c094257561" providerId="ADAL" clId="{CA989E61-15FD-40AC-8294-B923E2F7F06D}" dt="2019-06-13T20:30:58.791" v="26" actId="478"/>
          <ac:spMkLst>
            <pc:docMk/>
            <pc:sldMk cId="316285341" sldId="440"/>
            <ac:spMk id="116" creationId="{00000000-0000-0000-0000-000000000000}"/>
          </ac:spMkLst>
        </pc:spChg>
      </pc:sldChg>
      <pc:sldChg chg="addSp delSp modAnim">
        <pc:chgData name="Santiago Cano Muniz" userId="77278d51-8899-4792-a37d-34c094257561" providerId="ADAL" clId="{CA989E61-15FD-40AC-8294-B923E2F7F06D}" dt="2019-06-13T20:34:50.680" v="141"/>
        <pc:sldMkLst>
          <pc:docMk/>
          <pc:sldMk cId="3962330036" sldId="442"/>
        </pc:sldMkLst>
        <pc:spChg chg="add">
          <ac:chgData name="Santiago Cano Muniz" userId="77278d51-8899-4792-a37d-34c094257561" providerId="ADAL" clId="{CA989E61-15FD-40AC-8294-B923E2F7F06D}" dt="2019-06-13T20:32:16.582" v="71"/>
          <ac:spMkLst>
            <pc:docMk/>
            <pc:sldMk cId="3962330036" sldId="442"/>
            <ac:spMk id="6" creationId="{BC2324D5-C25B-44D8-AE52-30A4C193A0CE}"/>
          </ac:spMkLst>
        </pc:spChg>
        <pc:spChg chg="del">
          <ac:chgData name="Santiago Cano Muniz" userId="77278d51-8899-4792-a37d-34c094257561" providerId="ADAL" clId="{CA989E61-15FD-40AC-8294-B923E2F7F06D}" dt="2019-06-13T20:32:16.214" v="70" actId="478"/>
          <ac:spMkLst>
            <pc:docMk/>
            <pc:sldMk cId="3962330036" sldId="442"/>
            <ac:spMk id="116" creationId="{00000000-0000-0000-0000-000000000000}"/>
          </ac:spMkLst>
        </pc:spChg>
      </pc:sldChg>
      <pc:sldChg chg="addSp delSp modSp modAnim">
        <pc:chgData name="Santiago Cano Muniz" userId="77278d51-8899-4792-a37d-34c094257561" providerId="ADAL" clId="{CA989E61-15FD-40AC-8294-B923E2F7F06D}" dt="2019-06-15T22:47:42.932" v="3258" actId="20577"/>
        <pc:sldMkLst>
          <pc:docMk/>
          <pc:sldMk cId="891146659" sldId="443"/>
        </pc:sldMkLst>
        <pc:spChg chg="add">
          <ac:chgData name="Santiago Cano Muniz" userId="77278d51-8899-4792-a37d-34c094257561" providerId="ADAL" clId="{CA989E61-15FD-40AC-8294-B923E2F7F06D}" dt="2019-06-13T20:31:32.741" v="45"/>
          <ac:spMkLst>
            <pc:docMk/>
            <pc:sldMk cId="891146659" sldId="443"/>
            <ac:spMk id="7" creationId="{B245F544-1F5C-4DDF-B752-203FC41D06AA}"/>
          </ac:spMkLst>
        </pc:spChg>
        <pc:spChg chg="mod">
          <ac:chgData name="Santiago Cano Muniz" userId="77278d51-8899-4792-a37d-34c094257561" providerId="ADAL" clId="{CA989E61-15FD-40AC-8294-B923E2F7F06D}" dt="2019-06-15T22:47:42.932" v="3258" actId="20577"/>
          <ac:spMkLst>
            <pc:docMk/>
            <pc:sldMk cId="891146659" sldId="443"/>
            <ac:spMk id="13" creationId="{00000000-0000-0000-0000-000000000000}"/>
          </ac:spMkLst>
        </pc:spChg>
        <pc:spChg chg="mod">
          <ac:chgData name="Santiago Cano Muniz" userId="77278d51-8899-4792-a37d-34c094257561" providerId="ADAL" clId="{CA989E61-15FD-40AC-8294-B923E2F7F06D}" dt="2019-06-15T20:26:09.879" v="1213" actId="790"/>
          <ac:spMkLst>
            <pc:docMk/>
            <pc:sldMk cId="891146659" sldId="443"/>
            <ac:spMk id="14" creationId="{00000000-0000-0000-0000-000000000000}"/>
          </ac:spMkLst>
        </pc:spChg>
        <pc:spChg chg="del">
          <ac:chgData name="Santiago Cano Muniz" userId="77278d51-8899-4792-a37d-34c094257561" providerId="ADAL" clId="{CA989E61-15FD-40AC-8294-B923E2F7F06D}" dt="2019-06-13T20:31:32.385" v="44" actId="478"/>
          <ac:spMkLst>
            <pc:docMk/>
            <pc:sldMk cId="891146659" sldId="443"/>
            <ac:spMk id="116" creationId="{00000000-0000-0000-0000-000000000000}"/>
          </ac:spMkLst>
        </pc:spChg>
      </pc:sldChg>
      <pc:sldChg chg="addSp delSp modAnim">
        <pc:chgData name="Santiago Cano Muniz" userId="77278d51-8899-4792-a37d-34c094257561" providerId="ADAL" clId="{CA989E61-15FD-40AC-8294-B923E2F7F06D}" dt="2019-06-13T20:33:51.147" v="91"/>
        <pc:sldMkLst>
          <pc:docMk/>
          <pc:sldMk cId="747200523" sldId="444"/>
        </pc:sldMkLst>
        <pc:spChg chg="add">
          <ac:chgData name="Santiago Cano Muniz" userId="77278d51-8899-4792-a37d-34c094257561" providerId="ADAL" clId="{CA989E61-15FD-40AC-8294-B923E2F7F06D}" dt="2019-06-13T20:30:43.504" v="19"/>
          <ac:spMkLst>
            <pc:docMk/>
            <pc:sldMk cId="747200523" sldId="444"/>
            <ac:spMk id="9" creationId="{307D7450-601E-4C91-B930-7B82FAC5F10F}"/>
          </ac:spMkLst>
        </pc:spChg>
        <pc:spChg chg="del">
          <ac:chgData name="Santiago Cano Muniz" userId="77278d51-8899-4792-a37d-34c094257561" providerId="ADAL" clId="{CA989E61-15FD-40AC-8294-B923E2F7F06D}" dt="2019-06-13T20:30:43.044" v="18" actId="478"/>
          <ac:spMkLst>
            <pc:docMk/>
            <pc:sldMk cId="747200523" sldId="444"/>
            <ac:spMk id="116" creationId="{00000000-0000-0000-0000-000000000000}"/>
          </ac:spMkLst>
        </pc:spChg>
      </pc:sldChg>
      <pc:sldChg chg="addSp delSp modAnim">
        <pc:chgData name="Santiago Cano Muniz" userId="77278d51-8899-4792-a37d-34c094257561" providerId="ADAL" clId="{CA989E61-15FD-40AC-8294-B923E2F7F06D}" dt="2019-06-13T20:33:55.742" v="93"/>
        <pc:sldMkLst>
          <pc:docMk/>
          <pc:sldMk cId="610984339" sldId="445"/>
        </pc:sldMkLst>
        <pc:spChg chg="add">
          <ac:chgData name="Santiago Cano Muniz" userId="77278d51-8899-4792-a37d-34c094257561" providerId="ADAL" clId="{CA989E61-15FD-40AC-8294-B923E2F7F06D}" dt="2019-06-13T20:30:46.706" v="21"/>
          <ac:spMkLst>
            <pc:docMk/>
            <pc:sldMk cId="610984339" sldId="445"/>
            <ac:spMk id="9" creationId="{DFD501B2-ED78-4397-A2D4-80B71952CCAA}"/>
          </ac:spMkLst>
        </pc:spChg>
        <pc:spChg chg="del">
          <ac:chgData name="Santiago Cano Muniz" userId="77278d51-8899-4792-a37d-34c094257561" providerId="ADAL" clId="{CA989E61-15FD-40AC-8294-B923E2F7F06D}" dt="2019-06-13T20:30:46.256" v="20" actId="478"/>
          <ac:spMkLst>
            <pc:docMk/>
            <pc:sldMk cId="610984339" sldId="445"/>
            <ac:spMk id="116" creationId="{00000000-0000-0000-0000-000000000000}"/>
          </ac:spMkLst>
        </pc:spChg>
      </pc:sldChg>
      <pc:sldChg chg="addSp delSp modSp add ord modAnim">
        <pc:chgData name="Santiago Cano Muniz" userId="77278d51-8899-4792-a37d-34c094257561" providerId="ADAL" clId="{CA989E61-15FD-40AC-8294-B923E2F7F06D}" dt="2019-06-15T22:19:36.445" v="1430"/>
        <pc:sldMkLst>
          <pc:docMk/>
          <pc:sldMk cId="3422889815" sldId="447"/>
        </pc:sldMkLst>
        <pc:spChg chg="add del">
          <ac:chgData name="Santiago Cano Muniz" userId="77278d51-8899-4792-a37d-34c094257561" providerId="ADAL" clId="{CA989E61-15FD-40AC-8294-B923E2F7F06D}" dt="2019-06-14T18:07:28.141" v="374"/>
          <ac:spMkLst>
            <pc:docMk/>
            <pc:sldMk cId="3422889815" sldId="447"/>
            <ac:spMk id="4" creationId="{9F560FDB-5C54-4BD2-9B02-56BAE1ED4474}"/>
          </ac:spMkLst>
        </pc:spChg>
        <pc:spChg chg="add del mod">
          <ac:chgData name="Santiago Cano Muniz" userId="77278d51-8899-4792-a37d-34c094257561" providerId="ADAL" clId="{CA989E61-15FD-40AC-8294-B923E2F7F06D}" dt="2019-06-14T18:07:58.286" v="379" actId="478"/>
          <ac:spMkLst>
            <pc:docMk/>
            <pc:sldMk cId="3422889815" sldId="447"/>
            <ac:spMk id="5" creationId="{7535DE14-41C1-4B7C-9637-8307368B5C9B}"/>
          </ac:spMkLst>
        </pc:spChg>
        <pc:spChg chg="del">
          <ac:chgData name="Santiago Cano Muniz" userId="77278d51-8899-4792-a37d-34c094257561" providerId="ADAL" clId="{CA989E61-15FD-40AC-8294-B923E2F7F06D}" dt="2019-06-14T18:11:10.338" v="408" actId="478"/>
          <ac:spMkLst>
            <pc:docMk/>
            <pc:sldMk cId="3422889815" sldId="447"/>
            <ac:spMk id="7" creationId="{33615AF3-E7FC-471A-9A81-3EFDEDE59F9D}"/>
          </ac:spMkLst>
        </pc:spChg>
        <pc:spChg chg="add mod">
          <ac:chgData name="Santiago Cano Muniz" userId="77278d51-8899-4792-a37d-34c094257561" providerId="ADAL" clId="{CA989E61-15FD-40AC-8294-B923E2F7F06D}" dt="2019-06-14T18:12:38.959" v="440" actId="20577"/>
          <ac:spMkLst>
            <pc:docMk/>
            <pc:sldMk cId="3422889815" sldId="447"/>
            <ac:spMk id="9" creationId="{AA8BEFE1-6D06-45D5-AA8B-5759E7DD2B5A}"/>
          </ac:spMkLst>
        </pc:spChg>
        <pc:spChg chg="mod">
          <ac:chgData name="Santiago Cano Muniz" userId="77278d51-8899-4792-a37d-34c094257561" providerId="ADAL" clId="{CA989E61-15FD-40AC-8294-B923E2F7F06D}" dt="2019-06-15T20:19:12.480" v="1184" actId="790"/>
          <ac:spMkLst>
            <pc:docMk/>
            <pc:sldMk cId="3422889815" sldId="447"/>
            <ac:spMk id="13" creationId="{00000000-0000-0000-0000-000000000000}"/>
          </ac:spMkLst>
        </pc:spChg>
        <pc:spChg chg="mod">
          <ac:chgData name="Santiago Cano Muniz" userId="77278d51-8899-4792-a37d-34c094257561" providerId="ADAL" clId="{CA989E61-15FD-40AC-8294-B923E2F7F06D}" dt="2019-06-15T20:18:59.689" v="1182" actId="790"/>
          <ac:spMkLst>
            <pc:docMk/>
            <pc:sldMk cId="3422889815" sldId="447"/>
            <ac:spMk id="14" creationId="{00000000-0000-0000-0000-000000000000}"/>
          </ac:spMkLst>
        </pc:spChg>
        <pc:spChg chg="del">
          <ac:chgData name="Santiago Cano Muniz" userId="77278d51-8899-4792-a37d-34c094257561" providerId="ADAL" clId="{CA989E61-15FD-40AC-8294-B923E2F7F06D}" dt="2019-06-14T17:50:03.452" v="274" actId="478"/>
          <ac:spMkLst>
            <pc:docMk/>
            <pc:sldMk cId="3422889815" sldId="447"/>
            <ac:spMk id="24" creationId="{E07F3B8B-F0C5-496D-9F6F-6FBC6093FECF}"/>
          </ac:spMkLst>
        </pc:spChg>
        <pc:spChg chg="del">
          <ac:chgData name="Santiago Cano Muniz" userId="77278d51-8899-4792-a37d-34c094257561" providerId="ADAL" clId="{CA989E61-15FD-40AC-8294-B923E2F7F06D}" dt="2019-06-14T17:49:58.433" v="272" actId="478"/>
          <ac:spMkLst>
            <pc:docMk/>
            <pc:sldMk cId="3422889815" sldId="447"/>
            <ac:spMk id="25" creationId="{3E41AE1C-0BE0-48A0-AC25-04AB4ABA558F}"/>
          </ac:spMkLst>
        </pc:spChg>
        <pc:graphicFrameChg chg="add mod modGraphic">
          <ac:chgData name="Santiago Cano Muniz" userId="77278d51-8899-4792-a37d-34c094257561" providerId="ADAL" clId="{CA989E61-15FD-40AC-8294-B923E2F7F06D}" dt="2019-06-14T18:06:23.490" v="372" actId="20577"/>
          <ac:graphicFrameMkLst>
            <pc:docMk/>
            <pc:sldMk cId="3422889815" sldId="447"/>
            <ac:graphicFrameMk id="2" creationId="{FA80D5D0-CC0B-429F-A9DA-31F63DE8FF50}"/>
          </ac:graphicFrameMkLst>
        </pc:graphicFrameChg>
        <pc:graphicFrameChg chg="add mod modGraphic">
          <ac:chgData name="Santiago Cano Muniz" userId="77278d51-8899-4792-a37d-34c094257561" providerId="ADAL" clId="{CA989E61-15FD-40AC-8294-B923E2F7F06D}" dt="2019-06-14T18:13:12.240" v="443" actId="1076"/>
          <ac:graphicFrameMkLst>
            <pc:docMk/>
            <pc:sldMk cId="3422889815" sldId="447"/>
            <ac:graphicFrameMk id="6" creationId="{E451E8E9-E424-44C2-9C19-C11C3402E2E6}"/>
          </ac:graphicFrameMkLst>
        </pc:graphicFrameChg>
        <pc:graphicFrameChg chg="add del mod">
          <ac:chgData name="Santiago Cano Muniz" userId="77278d51-8899-4792-a37d-34c094257561" providerId="ADAL" clId="{CA989E61-15FD-40AC-8294-B923E2F7F06D}" dt="2019-06-14T18:10:18.431" v="392"/>
          <ac:graphicFrameMkLst>
            <pc:docMk/>
            <pc:sldMk cId="3422889815" sldId="447"/>
            <ac:graphicFrameMk id="8" creationId="{8739D6B4-2CDF-4C11-B817-2BFEF70261B0}"/>
          </ac:graphicFrameMkLst>
        </pc:graphicFrameChg>
        <pc:graphicFrameChg chg="add del mod">
          <ac:chgData name="Santiago Cano Muniz" userId="77278d51-8899-4792-a37d-34c094257561" providerId="ADAL" clId="{CA989E61-15FD-40AC-8294-B923E2F7F06D}" dt="2019-06-14T18:10:25.171" v="395"/>
          <ac:graphicFrameMkLst>
            <pc:docMk/>
            <pc:sldMk cId="3422889815" sldId="447"/>
            <ac:graphicFrameMk id="10" creationId="{5E6F9C1B-28FD-49CD-A9B8-4E787415C068}"/>
          </ac:graphicFrameMkLst>
        </pc:graphicFrameChg>
        <pc:picChg chg="add mod">
          <ac:chgData name="Santiago Cano Muniz" userId="77278d51-8899-4792-a37d-34c094257561" providerId="ADAL" clId="{CA989E61-15FD-40AC-8294-B923E2F7F06D}" dt="2019-06-14T18:02:54.015" v="320" actId="1076"/>
          <ac:picMkLst>
            <pc:docMk/>
            <pc:sldMk cId="3422889815" sldId="447"/>
            <ac:picMk id="3" creationId="{70C045DC-10F9-4041-A55A-C5181A323FA2}"/>
          </ac:picMkLst>
        </pc:picChg>
      </pc:sldChg>
      <pc:sldChg chg="addSp delSp modSp add ord delAnim modAnim">
        <pc:chgData name="Santiago Cano Muniz" userId="77278d51-8899-4792-a37d-34c094257561" providerId="ADAL" clId="{CA989E61-15FD-40AC-8294-B923E2F7F06D}" dt="2019-06-18T03:38:39.584" v="3458" actId="20577"/>
        <pc:sldMkLst>
          <pc:docMk/>
          <pc:sldMk cId="3047804058" sldId="448"/>
        </pc:sldMkLst>
        <pc:spChg chg="del">
          <ac:chgData name="Santiago Cano Muniz" userId="77278d51-8899-4792-a37d-34c094257561" providerId="ADAL" clId="{CA989E61-15FD-40AC-8294-B923E2F7F06D}" dt="2019-06-14T21:26:33.277" v="858" actId="478"/>
          <ac:spMkLst>
            <pc:docMk/>
            <pc:sldMk cId="3047804058" sldId="448"/>
            <ac:spMk id="10" creationId="{64DA0D71-299B-412E-972E-2C5872177B5D}"/>
          </ac:spMkLst>
        </pc:spChg>
        <pc:spChg chg="mod">
          <ac:chgData name="Santiago Cano Muniz" userId="77278d51-8899-4792-a37d-34c094257561" providerId="ADAL" clId="{CA989E61-15FD-40AC-8294-B923E2F7F06D}" dt="2019-06-14T21:28:28.886" v="873" actId="207"/>
          <ac:spMkLst>
            <pc:docMk/>
            <pc:sldMk cId="3047804058" sldId="448"/>
            <ac:spMk id="13" creationId="{00000000-0000-0000-0000-000000000000}"/>
          </ac:spMkLst>
        </pc:spChg>
        <pc:spChg chg="mod">
          <ac:chgData name="Santiago Cano Muniz" userId="77278d51-8899-4792-a37d-34c094257561" providerId="ADAL" clId="{CA989E61-15FD-40AC-8294-B923E2F7F06D}" dt="2019-06-15T20:34:33.322" v="1216" actId="790"/>
          <ac:spMkLst>
            <pc:docMk/>
            <pc:sldMk cId="3047804058" sldId="448"/>
            <ac:spMk id="14" creationId="{00000000-0000-0000-0000-000000000000}"/>
          </ac:spMkLst>
        </pc:spChg>
        <pc:spChg chg="del">
          <ac:chgData name="Santiago Cano Muniz" userId="77278d51-8899-4792-a37d-34c094257561" providerId="ADAL" clId="{CA989E61-15FD-40AC-8294-B923E2F7F06D}" dt="2019-06-14T21:26:33.277" v="858" actId="478"/>
          <ac:spMkLst>
            <pc:docMk/>
            <pc:sldMk cId="3047804058" sldId="448"/>
            <ac:spMk id="15" creationId="{A9C41054-0CC8-4118-8DAE-0470C4296DBF}"/>
          </ac:spMkLst>
        </pc:spChg>
        <pc:spChg chg="add mod">
          <ac:chgData name="Santiago Cano Muniz" userId="77278d51-8899-4792-a37d-34c094257561" providerId="ADAL" clId="{CA989E61-15FD-40AC-8294-B923E2F7F06D}" dt="2019-06-18T03:38:39.584" v="3458" actId="20577"/>
          <ac:spMkLst>
            <pc:docMk/>
            <pc:sldMk cId="3047804058" sldId="448"/>
            <ac:spMk id="22" creationId="{955EDE14-19B5-4462-AEBB-530DF776957D}"/>
          </ac:spMkLst>
        </pc:spChg>
        <pc:spChg chg="add mod">
          <ac:chgData name="Santiago Cano Muniz" userId="77278d51-8899-4792-a37d-34c094257561" providerId="ADAL" clId="{CA989E61-15FD-40AC-8294-B923E2F7F06D}" dt="2019-06-15T22:52:05.187" v="3347" actId="27636"/>
          <ac:spMkLst>
            <pc:docMk/>
            <pc:sldMk cId="3047804058" sldId="448"/>
            <ac:spMk id="23" creationId="{19BE9EB6-BCE8-4D4F-9ECB-9491166AE472}"/>
          </ac:spMkLst>
        </pc:spChg>
        <pc:grpChg chg="del">
          <ac:chgData name="Santiago Cano Muniz" userId="77278d51-8899-4792-a37d-34c094257561" providerId="ADAL" clId="{CA989E61-15FD-40AC-8294-B923E2F7F06D}" dt="2019-06-14T21:26:33.277" v="858" actId="478"/>
          <ac:grpSpMkLst>
            <pc:docMk/>
            <pc:sldMk cId="3047804058" sldId="448"/>
            <ac:grpSpMk id="2" creationId="{F76B613B-52C8-46C1-BED5-6B762B95930B}"/>
          </ac:grpSpMkLst>
        </pc:grpChg>
        <pc:picChg chg="add mod modCrop">
          <ac:chgData name="Santiago Cano Muniz" userId="77278d51-8899-4792-a37d-34c094257561" providerId="ADAL" clId="{CA989E61-15FD-40AC-8294-B923E2F7F06D}" dt="2019-06-14T21:28:56.867" v="876" actId="1076"/>
          <ac:picMkLst>
            <pc:docMk/>
            <pc:sldMk cId="3047804058" sldId="448"/>
            <ac:picMk id="4" creationId="{8E4653CA-190E-4503-B84A-E10A2D6AD98E}"/>
          </ac:picMkLst>
        </pc:picChg>
        <pc:picChg chg="del">
          <ac:chgData name="Santiago Cano Muniz" userId="77278d51-8899-4792-a37d-34c094257561" providerId="ADAL" clId="{CA989E61-15FD-40AC-8294-B923E2F7F06D}" dt="2019-06-14T21:26:33.277" v="858" actId="478"/>
          <ac:picMkLst>
            <pc:docMk/>
            <pc:sldMk cId="3047804058" sldId="448"/>
            <ac:picMk id="19" creationId="{89EBB01D-BCB4-4480-BA05-B7D3B8FC7A00}"/>
          </ac:picMkLst>
        </pc:picChg>
        <pc:picChg chg="del">
          <ac:chgData name="Santiago Cano Muniz" userId="77278d51-8899-4792-a37d-34c094257561" providerId="ADAL" clId="{CA989E61-15FD-40AC-8294-B923E2F7F06D}" dt="2019-06-14T21:26:33.277" v="858" actId="478"/>
          <ac:picMkLst>
            <pc:docMk/>
            <pc:sldMk cId="3047804058" sldId="448"/>
            <ac:picMk id="21" creationId="{CBA02815-042C-4539-ACC4-2491FD37581B}"/>
          </ac:picMkLst>
        </pc:picChg>
        <pc:picChg chg="del">
          <ac:chgData name="Santiago Cano Muniz" userId="77278d51-8899-4792-a37d-34c094257561" providerId="ADAL" clId="{CA989E61-15FD-40AC-8294-B923E2F7F06D}" dt="2019-06-14T21:26:33.277" v="858" actId="478"/>
          <ac:picMkLst>
            <pc:docMk/>
            <pc:sldMk cId="3047804058" sldId="448"/>
            <ac:picMk id="31" creationId="{8CA43CB8-471B-4243-934C-965F35FD8371}"/>
          </ac:picMkLst>
        </pc:picChg>
        <pc:cxnChg chg="mod">
          <ac:chgData name="Santiago Cano Muniz" userId="77278d51-8899-4792-a37d-34c094257561" providerId="ADAL" clId="{CA989E61-15FD-40AC-8294-B923E2F7F06D}" dt="2019-06-14T21:26:33.277" v="858" actId="478"/>
          <ac:cxnSpMkLst>
            <pc:docMk/>
            <pc:sldMk cId="3047804058" sldId="448"/>
            <ac:cxnSpMk id="29" creationId="{3135484A-0B0A-488A-BD9D-DA03F5D5F317}"/>
          </ac:cxnSpMkLst>
        </pc:cxnChg>
      </pc:sldChg>
      <pc:sldChg chg="modSp add modAnim">
        <pc:chgData name="Santiago Cano Muniz" userId="77278d51-8899-4792-a37d-34c094257561" providerId="ADAL" clId="{CA989E61-15FD-40AC-8294-B923E2F7F06D}" dt="2019-06-15T20:34:23.330" v="1215" actId="790"/>
        <pc:sldMkLst>
          <pc:docMk/>
          <pc:sldMk cId="193984087" sldId="449"/>
        </pc:sldMkLst>
        <pc:spChg chg="mod">
          <ac:chgData name="Santiago Cano Muniz" userId="77278d51-8899-4792-a37d-34c094257561" providerId="ADAL" clId="{CA989E61-15FD-40AC-8294-B923E2F7F06D}" dt="2019-06-15T10:31:46.274" v="1100" actId="2085"/>
          <ac:spMkLst>
            <pc:docMk/>
            <pc:sldMk cId="193984087" sldId="449"/>
            <ac:spMk id="7"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1"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2" creationId="{00000000-0000-0000-0000-000000000000}"/>
          </ac:spMkLst>
        </pc:spChg>
        <pc:spChg chg="mod">
          <ac:chgData name="Santiago Cano Muniz" userId="77278d51-8899-4792-a37d-34c094257561" providerId="ADAL" clId="{CA989E61-15FD-40AC-8294-B923E2F7F06D}" dt="2019-06-15T20:34:23.330" v="1215" actId="790"/>
          <ac:spMkLst>
            <pc:docMk/>
            <pc:sldMk cId="193984087" sldId="449"/>
            <ac:spMk id="13" creationId="{00000000-0000-0000-0000-000000000000}"/>
          </ac:spMkLst>
        </pc:spChg>
        <pc:spChg chg="mod">
          <ac:chgData name="Santiago Cano Muniz" userId="77278d51-8899-4792-a37d-34c094257561" providerId="ADAL" clId="{CA989E61-15FD-40AC-8294-B923E2F7F06D}" dt="2019-06-15T20:34:18.420" v="1214" actId="790"/>
          <ac:spMkLst>
            <pc:docMk/>
            <pc:sldMk cId="193984087" sldId="449"/>
            <ac:spMk id="14"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6"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7" creationId="{00000000-0000-0000-0000-000000000000}"/>
          </ac:spMkLst>
        </pc:spChg>
        <pc:picChg chg="mod">
          <ac:chgData name="Santiago Cano Muniz" userId="77278d51-8899-4792-a37d-34c094257561" providerId="ADAL" clId="{CA989E61-15FD-40AC-8294-B923E2F7F06D}" dt="2019-06-15T10:32:03.780" v="1101"/>
          <ac:picMkLst>
            <pc:docMk/>
            <pc:sldMk cId="193984087" sldId="449"/>
            <ac:picMk id="9" creationId="{34F5FAD3-E68A-47FE-BA83-92AEE7F02286}"/>
          </ac:picMkLst>
        </pc:picChg>
        <pc:picChg chg="mod">
          <ac:chgData name="Santiago Cano Muniz" userId="77278d51-8899-4792-a37d-34c094257561" providerId="ADAL" clId="{CA989E61-15FD-40AC-8294-B923E2F7F06D}" dt="2019-06-15T10:32:03.780" v="1101"/>
          <ac:picMkLst>
            <pc:docMk/>
            <pc:sldMk cId="193984087" sldId="449"/>
            <ac:picMk id="27" creationId="{18473153-75A1-4461-8FFB-3675E2F54947}"/>
          </ac:picMkLst>
        </pc:picChg>
        <pc:picChg chg="mod">
          <ac:chgData name="Santiago Cano Muniz" userId="77278d51-8899-4792-a37d-34c094257561" providerId="ADAL" clId="{CA989E61-15FD-40AC-8294-B923E2F7F06D}" dt="2019-06-15T10:32:03.780" v="1101"/>
          <ac:picMkLst>
            <pc:docMk/>
            <pc:sldMk cId="193984087" sldId="449"/>
            <ac:picMk id="28" creationId="{6DFF6194-6C52-459D-804F-53536BD54454}"/>
          </ac:picMkLst>
        </pc:picChg>
      </pc:sldChg>
    </pc:docChg>
  </pc:docChgLst>
  <pc:docChgLst>
    <pc:chgData name="Santiago Cano Muniz" userId="77278d51-8899-4792-a37d-34c094257561" providerId="ADAL" clId="{94CB7C85-564A-48BC-B794-754B7585E68A}"/>
    <pc:docChg chg="undo custSel addSld delSld modSld sldOrd">
      <pc:chgData name="Santiago Cano Muniz" userId="77278d51-8899-4792-a37d-34c094257561" providerId="ADAL" clId="{94CB7C85-564A-48BC-B794-754B7585E68A}" dt="2020-04-07T16:30:19.099" v="2346" actId="790"/>
      <pc:docMkLst>
        <pc:docMk/>
      </pc:docMkLst>
      <pc:sldChg chg="modSp">
        <pc:chgData name="Santiago Cano Muniz" userId="77278d51-8899-4792-a37d-34c094257561" providerId="ADAL" clId="{94CB7C85-564A-48BC-B794-754B7585E68A}" dt="2020-04-04T14:52:39.938" v="1" actId="20577"/>
        <pc:sldMkLst>
          <pc:docMk/>
          <pc:sldMk cId="3080568360" sldId="256"/>
        </pc:sldMkLst>
        <pc:spChg chg="mod">
          <ac:chgData name="Santiago Cano Muniz" userId="77278d51-8899-4792-a37d-34c094257561" providerId="ADAL" clId="{94CB7C85-564A-48BC-B794-754B7585E68A}" dt="2020-04-04T14:52:39.938" v="1" actId="20577"/>
          <ac:spMkLst>
            <pc:docMk/>
            <pc:sldMk cId="3080568360" sldId="256"/>
            <ac:spMk id="2" creationId="{00000000-0000-0000-0000-000000000000}"/>
          </ac:spMkLst>
        </pc:spChg>
      </pc:sldChg>
      <pc:sldChg chg="addSp delSp modSp mod">
        <pc:chgData name="Santiago Cano Muniz" userId="77278d51-8899-4792-a37d-34c094257561" providerId="ADAL" clId="{94CB7C85-564A-48BC-B794-754B7585E68A}" dt="2020-04-04T15:19:44.025" v="699"/>
        <pc:sldMkLst>
          <pc:docMk/>
          <pc:sldMk cId="13256068" sldId="332"/>
        </pc:sldMkLst>
        <pc:spChg chg="mod">
          <ac:chgData name="Santiago Cano Muniz" userId="77278d51-8899-4792-a37d-34c094257561" providerId="ADAL" clId="{94CB7C85-564A-48BC-B794-754B7585E68A}" dt="2020-04-04T15:19:44.025" v="699"/>
          <ac:spMkLst>
            <pc:docMk/>
            <pc:sldMk cId="13256068" sldId="332"/>
            <ac:spMk id="7" creationId="{84785C8D-C199-4A17-BEB2-5C1471A5FB81}"/>
          </ac:spMkLst>
        </pc:spChg>
        <pc:spChg chg="mod">
          <ac:chgData name="Santiago Cano Muniz" userId="77278d51-8899-4792-a37d-34c094257561" providerId="ADAL" clId="{94CB7C85-564A-48BC-B794-754B7585E68A}" dt="2020-04-04T15:18:15.156" v="658" actId="20577"/>
          <ac:spMkLst>
            <pc:docMk/>
            <pc:sldMk cId="13256068" sldId="332"/>
            <ac:spMk id="13" creationId="{00000000-0000-0000-0000-000000000000}"/>
          </ac:spMkLst>
        </pc:spChg>
        <pc:spChg chg="mod">
          <ac:chgData name="Santiago Cano Muniz" userId="77278d51-8899-4792-a37d-34c094257561" providerId="ADAL" clId="{94CB7C85-564A-48BC-B794-754B7585E68A}" dt="2020-04-04T15:17:57.742" v="629" actId="27636"/>
          <ac:spMkLst>
            <pc:docMk/>
            <pc:sldMk cId="13256068" sldId="332"/>
            <ac:spMk id="14" creationId="{00000000-0000-0000-0000-000000000000}"/>
          </ac:spMkLst>
        </pc:spChg>
        <pc:picChg chg="add mod">
          <ac:chgData name="Santiago Cano Muniz" userId="77278d51-8899-4792-a37d-34c094257561" providerId="ADAL" clId="{94CB7C85-564A-48BC-B794-754B7585E68A}" dt="2020-04-04T15:19:25.821" v="696" actId="1038"/>
          <ac:picMkLst>
            <pc:docMk/>
            <pc:sldMk cId="13256068" sldId="332"/>
            <ac:picMk id="5" creationId="{157038F7-A5E7-4B8E-AB55-B2686E533A2F}"/>
          </ac:picMkLst>
        </pc:picChg>
        <pc:picChg chg="del">
          <ac:chgData name="Santiago Cano Muniz" userId="77278d51-8899-4792-a37d-34c094257561" providerId="ADAL" clId="{94CB7C85-564A-48BC-B794-754B7585E68A}" dt="2020-04-04T15:19:09.949" v="659" actId="478"/>
          <ac:picMkLst>
            <pc:docMk/>
            <pc:sldMk cId="13256068" sldId="332"/>
            <ac:picMk id="8" creationId="{0E786444-A30D-4943-80DB-F79FA56DB1F2}"/>
          </ac:picMkLst>
        </pc:picChg>
      </pc:sldChg>
      <pc:sldChg chg="addSp delSp modSp mod">
        <pc:chgData name="Santiago Cano Muniz" userId="77278d51-8899-4792-a37d-34c094257561" providerId="ADAL" clId="{94CB7C85-564A-48BC-B794-754B7585E68A}" dt="2020-04-07T11:05:38.219" v="900"/>
        <pc:sldMkLst>
          <pc:docMk/>
          <pc:sldMk cId="830466365" sldId="346"/>
        </pc:sldMkLst>
        <pc:spChg chg="mod">
          <ac:chgData name="Santiago Cano Muniz" userId="77278d51-8899-4792-a37d-34c094257561" providerId="ADAL" clId="{94CB7C85-564A-48BC-B794-754B7585E68A}" dt="2020-04-04T14:53:56.285" v="30"/>
          <ac:spMkLst>
            <pc:docMk/>
            <pc:sldMk cId="830466365" sldId="346"/>
            <ac:spMk id="13" creationId="{00000000-0000-0000-0000-000000000000}"/>
          </ac:spMkLst>
        </pc:spChg>
        <pc:spChg chg="mod">
          <ac:chgData name="Santiago Cano Muniz" userId="77278d51-8899-4792-a37d-34c094257561" providerId="ADAL" clId="{94CB7C85-564A-48BC-B794-754B7585E68A}" dt="2020-04-04T14:53:36.810" v="25" actId="27636"/>
          <ac:spMkLst>
            <pc:docMk/>
            <pc:sldMk cId="830466365" sldId="346"/>
            <ac:spMk id="14" creationId="{00000000-0000-0000-0000-000000000000}"/>
          </ac:spMkLst>
        </pc:spChg>
        <pc:spChg chg="add">
          <ac:chgData name="Santiago Cano Muniz" userId="77278d51-8899-4792-a37d-34c094257561" providerId="ADAL" clId="{94CB7C85-564A-48BC-B794-754B7585E68A}" dt="2020-04-07T11:05:38.219" v="900"/>
          <ac:spMkLst>
            <pc:docMk/>
            <pc:sldMk cId="830466365" sldId="346"/>
            <ac:spMk id="18" creationId="{F2F9D2CA-8BFF-4D46-A11D-FAE8E9B66E3F}"/>
          </ac:spMkLst>
        </pc:spChg>
        <pc:spChg chg="del">
          <ac:chgData name="Santiago Cano Muniz" userId="77278d51-8899-4792-a37d-34c094257561" providerId="ADAL" clId="{94CB7C85-564A-48BC-B794-754B7585E68A}" dt="2020-04-07T11:05:37.972" v="899" actId="478"/>
          <ac:spMkLst>
            <pc:docMk/>
            <pc:sldMk cId="830466365" sldId="346"/>
            <ac:spMk id="21" creationId="{588BB2BD-1BE2-4762-9C7B-047E72101CB1}"/>
          </ac:spMkLst>
        </pc:spChg>
      </pc:sldChg>
      <pc:sldChg chg="addSp delSp modSp mod delAnim modAnim">
        <pc:chgData name="Santiago Cano Muniz" userId="77278d51-8899-4792-a37d-34c094257561" providerId="ADAL" clId="{94CB7C85-564A-48BC-B794-754B7585E68A}" dt="2020-04-07T12:41:13.355" v="1047" actId="21"/>
        <pc:sldMkLst>
          <pc:docMk/>
          <pc:sldMk cId="589604966" sldId="364"/>
        </pc:sldMkLst>
        <pc:spChg chg="mod topLvl">
          <ac:chgData name="Santiago Cano Muniz" userId="77278d51-8899-4792-a37d-34c094257561" providerId="ADAL" clId="{94CB7C85-564A-48BC-B794-754B7585E68A}" dt="2020-04-07T12:39:09.782" v="1027" actId="478"/>
          <ac:spMkLst>
            <pc:docMk/>
            <pc:sldMk cId="589604966" sldId="364"/>
            <ac:spMk id="8" creationId="{956143EC-CD84-439C-AB08-FB9A1C22D79A}"/>
          </ac:spMkLst>
        </pc:spChg>
        <pc:spChg chg="mod topLvl">
          <ac:chgData name="Santiago Cano Muniz" userId="77278d51-8899-4792-a37d-34c094257561" providerId="ADAL" clId="{94CB7C85-564A-48BC-B794-754B7585E68A}" dt="2020-04-07T12:39:59.525" v="1040" actId="14100"/>
          <ac:spMkLst>
            <pc:docMk/>
            <pc:sldMk cId="589604966" sldId="364"/>
            <ac:spMk id="9" creationId="{C397AF78-5E49-431C-9035-7AC45E6E81FB}"/>
          </ac:spMkLst>
        </pc:spChg>
        <pc:spChg chg="mod">
          <ac:chgData name="Santiago Cano Muniz" userId="77278d51-8899-4792-a37d-34c094257561" providerId="ADAL" clId="{94CB7C85-564A-48BC-B794-754B7585E68A}" dt="2020-04-04T14:57:53.420" v="74" actId="27636"/>
          <ac:spMkLst>
            <pc:docMk/>
            <pc:sldMk cId="589604966" sldId="364"/>
            <ac:spMk id="13" creationId="{00000000-0000-0000-0000-000000000000}"/>
          </ac:spMkLst>
        </pc:spChg>
        <pc:spChg chg="mod">
          <ac:chgData name="Santiago Cano Muniz" userId="77278d51-8899-4792-a37d-34c094257561" providerId="ADAL" clId="{94CB7C85-564A-48BC-B794-754B7585E68A}" dt="2020-04-04T14:57:38.765" v="69" actId="27636"/>
          <ac:spMkLst>
            <pc:docMk/>
            <pc:sldMk cId="589604966" sldId="364"/>
            <ac:spMk id="14" creationId="{00000000-0000-0000-0000-000000000000}"/>
          </ac:spMkLst>
        </pc:spChg>
        <pc:grpChg chg="del">
          <ac:chgData name="Santiago Cano Muniz" userId="77278d51-8899-4792-a37d-34c094257561" providerId="ADAL" clId="{94CB7C85-564A-48BC-B794-754B7585E68A}" dt="2020-04-07T12:30:01.255" v="962" actId="478"/>
          <ac:grpSpMkLst>
            <pc:docMk/>
            <pc:sldMk cId="589604966" sldId="364"/>
            <ac:grpSpMk id="4" creationId="{5B159889-966A-4A5D-8A45-937723B7DE00}"/>
          </ac:grpSpMkLst>
        </pc:grpChg>
        <pc:grpChg chg="del">
          <ac:chgData name="Santiago Cano Muniz" userId="77278d51-8899-4792-a37d-34c094257561" providerId="ADAL" clId="{94CB7C85-564A-48BC-B794-754B7585E68A}" dt="2020-04-07T11:08:47.955" v="918" actId="478"/>
          <ac:grpSpMkLst>
            <pc:docMk/>
            <pc:sldMk cId="589604966" sldId="364"/>
            <ac:grpSpMk id="5" creationId="{91EB8D42-0175-48F0-BC58-843379BE877C}"/>
          </ac:grpSpMkLst>
        </pc:grpChg>
        <pc:grpChg chg="add del mod">
          <ac:chgData name="Santiago Cano Muniz" userId="77278d51-8899-4792-a37d-34c094257561" providerId="ADAL" clId="{94CB7C85-564A-48BC-B794-754B7585E68A}" dt="2020-04-07T12:39:09.782" v="1027" actId="478"/>
          <ac:grpSpMkLst>
            <pc:docMk/>
            <pc:sldMk cId="589604966" sldId="364"/>
            <ac:grpSpMk id="12" creationId="{D9C01562-997C-4FCA-9680-E053A5684422}"/>
          </ac:grpSpMkLst>
        </pc:grpChg>
        <pc:picChg chg="del topLvl">
          <ac:chgData name="Santiago Cano Muniz" userId="77278d51-8899-4792-a37d-34c094257561" providerId="ADAL" clId="{94CB7C85-564A-48BC-B794-754B7585E68A}" dt="2020-04-07T11:08:47.955" v="918" actId="478"/>
          <ac:picMkLst>
            <pc:docMk/>
            <pc:sldMk cId="589604966" sldId="364"/>
            <ac:picMk id="2" creationId="{21A83568-C8C1-4AFC-8D6D-059299EAE53B}"/>
          </ac:picMkLst>
        </pc:picChg>
        <pc:picChg chg="del topLvl">
          <ac:chgData name="Santiago Cano Muniz" userId="77278d51-8899-4792-a37d-34c094257561" providerId="ADAL" clId="{94CB7C85-564A-48BC-B794-754B7585E68A}" dt="2020-04-07T12:30:01.255" v="962" actId="478"/>
          <ac:picMkLst>
            <pc:docMk/>
            <pc:sldMk cId="589604966" sldId="364"/>
            <ac:picMk id="3" creationId="{DA3BCB97-0048-4C7A-8DC7-5CDEE3BCE7F0}"/>
          </ac:picMkLst>
        </pc:picChg>
        <pc:picChg chg="add del mod">
          <ac:chgData name="Santiago Cano Muniz" userId="77278d51-8899-4792-a37d-34c094257561" providerId="ADAL" clId="{94CB7C85-564A-48BC-B794-754B7585E68A}" dt="2020-04-07T12:29:37.026" v="960" actId="478"/>
          <ac:picMkLst>
            <pc:docMk/>
            <pc:sldMk cId="589604966" sldId="364"/>
            <ac:picMk id="6" creationId="{7A70AF32-FC04-4530-AD97-B4FF78BA0BDF}"/>
          </ac:picMkLst>
        </pc:picChg>
        <pc:picChg chg="add del mod">
          <ac:chgData name="Santiago Cano Muniz" userId="77278d51-8899-4792-a37d-34c094257561" providerId="ADAL" clId="{94CB7C85-564A-48BC-B794-754B7585E68A}" dt="2020-04-07T12:29:20.786" v="953" actId="21"/>
          <ac:picMkLst>
            <pc:docMk/>
            <pc:sldMk cId="589604966" sldId="364"/>
            <ac:picMk id="7" creationId="{336DC836-8C4E-4B37-90FD-35BDC37ABEF6}"/>
          </ac:picMkLst>
        </pc:picChg>
        <pc:picChg chg="add del mod">
          <ac:chgData name="Santiago Cano Muniz" userId="77278d51-8899-4792-a37d-34c094257561" providerId="ADAL" clId="{94CB7C85-564A-48BC-B794-754B7585E68A}" dt="2020-04-07T12:30:19.490" v="971" actId="478"/>
          <ac:picMkLst>
            <pc:docMk/>
            <pc:sldMk cId="589604966" sldId="364"/>
            <ac:picMk id="11" creationId="{DAEB7764-4C7B-4B9D-8CE9-76088AA83BFC}"/>
          </ac:picMkLst>
        </pc:picChg>
        <pc:picChg chg="add del">
          <ac:chgData name="Santiago Cano Muniz" userId="77278d51-8899-4792-a37d-34c094257561" providerId="ADAL" clId="{94CB7C85-564A-48BC-B794-754B7585E68A}" dt="2020-04-07T12:37:43.980" v="1014" actId="478"/>
          <ac:picMkLst>
            <pc:docMk/>
            <pc:sldMk cId="589604966" sldId="364"/>
            <ac:picMk id="15" creationId="{72961613-9ECB-4610-AB3E-64B06C1B63FC}"/>
          </ac:picMkLst>
        </pc:picChg>
        <pc:picChg chg="add del mod topLvl">
          <ac:chgData name="Santiago Cano Muniz" userId="77278d51-8899-4792-a37d-34c094257561" providerId="ADAL" clId="{94CB7C85-564A-48BC-B794-754B7585E68A}" dt="2020-04-07T12:39:09.782" v="1027" actId="478"/>
          <ac:picMkLst>
            <pc:docMk/>
            <pc:sldMk cId="589604966" sldId="364"/>
            <ac:picMk id="16" creationId="{32C93420-AD07-45BB-9CA0-A933CBEF5EAE}"/>
          </ac:picMkLst>
        </pc:picChg>
        <pc:picChg chg="add del mod">
          <ac:chgData name="Santiago Cano Muniz" userId="77278d51-8899-4792-a37d-34c094257561" providerId="ADAL" clId="{94CB7C85-564A-48BC-B794-754B7585E68A}" dt="2020-04-07T12:31:15.222" v="983" actId="21"/>
          <ac:picMkLst>
            <pc:docMk/>
            <pc:sldMk cId="589604966" sldId="364"/>
            <ac:picMk id="17" creationId="{38FEF5F9-8C0E-4B49-A633-18E64A64F298}"/>
          </ac:picMkLst>
        </pc:picChg>
        <pc:picChg chg="add del mod">
          <ac:chgData name="Santiago Cano Muniz" userId="77278d51-8899-4792-a37d-34c094257561" providerId="ADAL" clId="{94CB7C85-564A-48BC-B794-754B7585E68A}" dt="2020-04-07T12:32:02.796" v="995" actId="21"/>
          <ac:picMkLst>
            <pc:docMk/>
            <pc:sldMk cId="589604966" sldId="364"/>
            <ac:picMk id="18" creationId="{DB5F191F-C4ED-49AA-94DF-D3266ECAF412}"/>
          </ac:picMkLst>
        </pc:picChg>
        <pc:picChg chg="add del mod">
          <ac:chgData name="Santiago Cano Muniz" userId="77278d51-8899-4792-a37d-34c094257561" providerId="ADAL" clId="{94CB7C85-564A-48BC-B794-754B7585E68A}" dt="2020-04-07T12:37:55.387" v="1019" actId="21"/>
          <ac:picMkLst>
            <pc:docMk/>
            <pc:sldMk cId="589604966" sldId="364"/>
            <ac:picMk id="19" creationId="{FFC4CD78-693C-4522-8883-C38669496706}"/>
          </ac:picMkLst>
        </pc:picChg>
        <pc:picChg chg="add">
          <ac:chgData name="Santiago Cano Muniz" userId="77278d51-8899-4792-a37d-34c094257561" providerId="ADAL" clId="{94CB7C85-564A-48BC-B794-754B7585E68A}" dt="2020-04-07T12:38:14.294" v="1026"/>
          <ac:picMkLst>
            <pc:docMk/>
            <pc:sldMk cId="589604966" sldId="364"/>
            <ac:picMk id="20" creationId="{F488EEF6-20CA-42D8-A637-4D52A36A86DC}"/>
          </ac:picMkLst>
        </pc:picChg>
        <pc:picChg chg="add del">
          <ac:chgData name="Santiago Cano Muniz" userId="77278d51-8899-4792-a37d-34c094257561" providerId="ADAL" clId="{94CB7C85-564A-48BC-B794-754B7585E68A}" dt="2020-04-07T12:39:35.411" v="1034"/>
          <ac:picMkLst>
            <pc:docMk/>
            <pc:sldMk cId="589604966" sldId="364"/>
            <ac:picMk id="21" creationId="{0E22AAFA-6125-49BC-BBD1-85F3F5EB8683}"/>
          </ac:picMkLst>
        </pc:picChg>
        <pc:picChg chg="add mod">
          <ac:chgData name="Santiago Cano Muniz" userId="77278d51-8899-4792-a37d-34c094257561" providerId="ADAL" clId="{94CB7C85-564A-48BC-B794-754B7585E68A}" dt="2020-04-07T12:39:48.948" v="1039" actId="14100"/>
          <ac:picMkLst>
            <pc:docMk/>
            <pc:sldMk cId="589604966" sldId="364"/>
            <ac:picMk id="22" creationId="{3B0E517F-4745-48CA-88F3-EE8F22A2D93D}"/>
          </ac:picMkLst>
        </pc:picChg>
        <pc:picChg chg="add del mod">
          <ac:chgData name="Santiago Cano Muniz" userId="77278d51-8899-4792-a37d-34c094257561" providerId="ADAL" clId="{94CB7C85-564A-48BC-B794-754B7585E68A}" dt="2020-04-07T12:41:13.355" v="1047" actId="21"/>
          <ac:picMkLst>
            <pc:docMk/>
            <pc:sldMk cId="589604966" sldId="364"/>
            <ac:picMk id="23" creationId="{C7CF5625-3437-4B6A-9384-A15F23902088}"/>
          </ac:picMkLst>
        </pc:picChg>
      </pc:sldChg>
      <pc:sldChg chg="modSp mod">
        <pc:chgData name="Santiago Cano Muniz" userId="77278d51-8899-4792-a37d-34c094257561" providerId="ADAL" clId="{94CB7C85-564A-48BC-B794-754B7585E68A}" dt="2020-04-04T15:12:20.084" v="499" actId="20577"/>
        <pc:sldMkLst>
          <pc:docMk/>
          <pc:sldMk cId="3707106650" sldId="370"/>
        </pc:sldMkLst>
        <pc:spChg chg="mod">
          <ac:chgData name="Santiago Cano Muniz" userId="77278d51-8899-4792-a37d-34c094257561" providerId="ADAL" clId="{94CB7C85-564A-48BC-B794-754B7585E68A}" dt="2020-04-04T15:12:01.164" v="490" actId="27636"/>
          <ac:spMkLst>
            <pc:docMk/>
            <pc:sldMk cId="3707106650" sldId="370"/>
            <ac:spMk id="13" creationId="{00000000-0000-0000-0000-000000000000}"/>
          </ac:spMkLst>
        </pc:spChg>
        <pc:spChg chg="mod">
          <ac:chgData name="Santiago Cano Muniz" userId="77278d51-8899-4792-a37d-34c094257561" providerId="ADAL" clId="{94CB7C85-564A-48BC-B794-754B7585E68A}" dt="2020-04-04T15:11:55.926" v="487" actId="27636"/>
          <ac:spMkLst>
            <pc:docMk/>
            <pc:sldMk cId="3707106650" sldId="370"/>
            <ac:spMk id="14" creationId="{00000000-0000-0000-0000-000000000000}"/>
          </ac:spMkLst>
        </pc:spChg>
        <pc:spChg chg="mod">
          <ac:chgData name="Santiago Cano Muniz" userId="77278d51-8899-4792-a37d-34c094257561" providerId="ADAL" clId="{94CB7C85-564A-48BC-B794-754B7585E68A}" dt="2020-04-04T15:12:04.956" v="493" actId="27636"/>
          <ac:spMkLst>
            <pc:docMk/>
            <pc:sldMk cId="3707106650" sldId="370"/>
            <ac:spMk id="17" creationId="{547297C1-E636-4574-A37B-A1E1838CEC9E}"/>
          </ac:spMkLst>
        </pc:spChg>
        <pc:spChg chg="mod">
          <ac:chgData name="Santiago Cano Muniz" userId="77278d51-8899-4792-a37d-34c094257561" providerId="ADAL" clId="{94CB7C85-564A-48BC-B794-754B7585E68A}" dt="2020-04-04T15:12:20.084" v="499" actId="20577"/>
          <ac:spMkLst>
            <pc:docMk/>
            <pc:sldMk cId="3707106650" sldId="370"/>
            <ac:spMk id="18" creationId="{DFA9AB8F-4CD2-403B-9EDF-E0B89315A184}"/>
          </ac:spMkLst>
        </pc:spChg>
      </pc:sldChg>
      <pc:sldChg chg="modSp mod">
        <pc:chgData name="Santiago Cano Muniz" userId="77278d51-8899-4792-a37d-34c094257561" providerId="ADAL" clId="{94CB7C85-564A-48BC-B794-754B7585E68A}" dt="2020-04-07T16:30:19.099" v="2346" actId="790"/>
        <pc:sldMkLst>
          <pc:docMk/>
          <pc:sldMk cId="1634167733" sldId="374"/>
        </pc:sldMkLst>
        <pc:spChg chg="mod">
          <ac:chgData name="Santiago Cano Muniz" userId="77278d51-8899-4792-a37d-34c094257561" providerId="ADAL" clId="{94CB7C85-564A-48BC-B794-754B7585E68A}" dt="2020-04-07T16:30:19.099" v="2346" actId="790"/>
          <ac:spMkLst>
            <pc:docMk/>
            <pc:sldMk cId="1634167733" sldId="374"/>
            <ac:spMk id="13" creationId="{00000000-0000-0000-0000-000000000000}"/>
          </ac:spMkLst>
        </pc:spChg>
        <pc:spChg chg="mod">
          <ac:chgData name="Santiago Cano Muniz" userId="77278d51-8899-4792-a37d-34c094257561" providerId="ADAL" clId="{94CB7C85-564A-48BC-B794-754B7585E68A}" dt="2020-04-04T15:03:28.071" v="303" actId="27636"/>
          <ac:spMkLst>
            <pc:docMk/>
            <pc:sldMk cId="1634167733" sldId="374"/>
            <ac:spMk id="14" creationId="{00000000-0000-0000-0000-000000000000}"/>
          </ac:spMkLst>
        </pc:spChg>
      </pc:sldChg>
      <pc:sldChg chg="modSp mod">
        <pc:chgData name="Santiago Cano Muniz" userId="77278d51-8899-4792-a37d-34c094257561" providerId="ADAL" clId="{94CB7C85-564A-48BC-B794-754B7585E68A}" dt="2020-04-07T16:01:47.694" v="2041" actId="113"/>
        <pc:sldMkLst>
          <pc:docMk/>
          <pc:sldMk cId="1488775685" sldId="376"/>
        </pc:sldMkLst>
        <pc:spChg chg="mod">
          <ac:chgData name="Santiago Cano Muniz" userId="77278d51-8899-4792-a37d-34c094257561" providerId="ADAL" clId="{94CB7C85-564A-48BC-B794-754B7585E68A}" dt="2020-04-07T16:01:38.012" v="2038" actId="207"/>
          <ac:spMkLst>
            <pc:docMk/>
            <pc:sldMk cId="1488775685" sldId="376"/>
            <ac:spMk id="11" creationId="{C7EAC289-C6F8-48E4-89B0-F1E1F97D79EC}"/>
          </ac:spMkLst>
        </pc:spChg>
        <pc:spChg chg="mod">
          <ac:chgData name="Santiago Cano Muniz" userId="77278d51-8899-4792-a37d-34c094257561" providerId="ADAL" clId="{94CB7C85-564A-48BC-B794-754B7585E68A}" dt="2020-04-04T15:04:22.774" v="326" actId="27636"/>
          <ac:spMkLst>
            <pc:docMk/>
            <pc:sldMk cId="1488775685" sldId="376"/>
            <ac:spMk id="13" creationId="{00000000-0000-0000-0000-000000000000}"/>
          </ac:spMkLst>
        </pc:spChg>
        <pc:spChg chg="mod">
          <ac:chgData name="Santiago Cano Muniz" userId="77278d51-8899-4792-a37d-34c094257561" providerId="ADAL" clId="{94CB7C85-564A-48BC-B794-754B7585E68A}" dt="2020-04-04T15:04:15.556" v="323" actId="27636"/>
          <ac:spMkLst>
            <pc:docMk/>
            <pc:sldMk cId="1488775685" sldId="376"/>
            <ac:spMk id="14" creationId="{00000000-0000-0000-0000-000000000000}"/>
          </ac:spMkLst>
        </pc:spChg>
        <pc:spChg chg="mod">
          <ac:chgData name="Santiago Cano Muniz" userId="77278d51-8899-4792-a37d-34c094257561" providerId="ADAL" clId="{94CB7C85-564A-48BC-B794-754B7585E68A}" dt="2020-04-04T15:04:27.815" v="330" actId="27636"/>
          <ac:spMkLst>
            <pc:docMk/>
            <pc:sldMk cId="1488775685" sldId="376"/>
            <ac:spMk id="17" creationId="{EA29C338-007B-4900-86A4-0E0BB1E62302}"/>
          </ac:spMkLst>
        </pc:spChg>
        <pc:spChg chg="mod">
          <ac:chgData name="Santiago Cano Muniz" userId="77278d51-8899-4792-a37d-34c094257561" providerId="ADAL" clId="{94CB7C85-564A-48BC-B794-754B7585E68A}" dt="2020-04-04T15:04:33.019" v="331" actId="20577"/>
          <ac:spMkLst>
            <pc:docMk/>
            <pc:sldMk cId="1488775685" sldId="376"/>
            <ac:spMk id="19" creationId="{9C68C566-12E2-4EF8-BB41-DBC44B013203}"/>
          </ac:spMkLst>
        </pc:spChg>
        <pc:spChg chg="mod">
          <ac:chgData name="Santiago Cano Muniz" userId="77278d51-8899-4792-a37d-34c094257561" providerId="ADAL" clId="{94CB7C85-564A-48BC-B794-754B7585E68A}" dt="2020-04-07T16:01:47.694" v="2041" actId="113"/>
          <ac:spMkLst>
            <pc:docMk/>
            <pc:sldMk cId="1488775685" sldId="376"/>
            <ac:spMk id="20" creationId="{9786B212-7BD7-42FB-A721-169D53E9AD83}"/>
          </ac:spMkLst>
        </pc:spChg>
      </pc:sldChg>
      <pc:sldChg chg="modSp mod">
        <pc:chgData name="Santiago Cano Muniz" userId="77278d51-8899-4792-a37d-34c094257561" providerId="ADAL" clId="{94CB7C85-564A-48BC-B794-754B7585E68A}" dt="2020-04-04T15:04:07.194" v="320" actId="20577"/>
        <pc:sldMkLst>
          <pc:docMk/>
          <pc:sldMk cId="1696459796" sldId="377"/>
        </pc:sldMkLst>
        <pc:spChg chg="mod">
          <ac:chgData name="Santiago Cano Muniz" userId="77278d51-8899-4792-a37d-34c094257561" providerId="ADAL" clId="{94CB7C85-564A-48BC-B794-754B7585E68A}" dt="2020-04-04T15:03:53.711" v="312" actId="27636"/>
          <ac:spMkLst>
            <pc:docMk/>
            <pc:sldMk cId="1696459796" sldId="377"/>
            <ac:spMk id="13" creationId="{00000000-0000-0000-0000-000000000000}"/>
          </ac:spMkLst>
        </pc:spChg>
        <pc:spChg chg="mod">
          <ac:chgData name="Santiago Cano Muniz" userId="77278d51-8899-4792-a37d-34c094257561" providerId="ADAL" clId="{94CB7C85-564A-48BC-B794-754B7585E68A}" dt="2020-04-04T15:03:46.956" v="309" actId="27636"/>
          <ac:spMkLst>
            <pc:docMk/>
            <pc:sldMk cId="1696459796" sldId="377"/>
            <ac:spMk id="14" creationId="{00000000-0000-0000-0000-000000000000}"/>
          </ac:spMkLst>
        </pc:spChg>
        <pc:spChg chg="mod">
          <ac:chgData name="Santiago Cano Muniz" userId="77278d51-8899-4792-a37d-34c094257561" providerId="ADAL" clId="{94CB7C85-564A-48BC-B794-754B7585E68A}" dt="2020-04-04T15:03:57.152" v="315" actId="27636"/>
          <ac:spMkLst>
            <pc:docMk/>
            <pc:sldMk cId="1696459796" sldId="377"/>
            <ac:spMk id="17" creationId="{EA29C338-007B-4900-86A4-0E0BB1E62302}"/>
          </ac:spMkLst>
        </pc:spChg>
        <pc:spChg chg="mod">
          <ac:chgData name="Santiago Cano Muniz" userId="77278d51-8899-4792-a37d-34c094257561" providerId="ADAL" clId="{94CB7C85-564A-48BC-B794-754B7585E68A}" dt="2020-04-04T15:04:01.484" v="316" actId="6549"/>
          <ac:spMkLst>
            <pc:docMk/>
            <pc:sldMk cId="1696459796" sldId="377"/>
            <ac:spMk id="19" creationId="{9C68C566-12E2-4EF8-BB41-DBC44B013203}"/>
          </ac:spMkLst>
        </pc:spChg>
        <pc:spChg chg="mod">
          <ac:chgData name="Santiago Cano Muniz" userId="77278d51-8899-4792-a37d-34c094257561" providerId="ADAL" clId="{94CB7C85-564A-48BC-B794-754B7585E68A}" dt="2020-04-04T15:04:07.194" v="320" actId="20577"/>
          <ac:spMkLst>
            <pc:docMk/>
            <pc:sldMk cId="1696459796" sldId="377"/>
            <ac:spMk id="23" creationId="{02EC60EB-D155-43E7-9B02-79F00ED4984F}"/>
          </ac:spMkLst>
        </pc:spChg>
      </pc:sldChg>
      <pc:sldChg chg="modSp mod modTransition">
        <pc:chgData name="Santiago Cano Muniz" userId="77278d51-8899-4792-a37d-34c094257561" providerId="ADAL" clId="{94CB7C85-564A-48BC-B794-754B7585E68A}" dt="2020-04-07T16:29:54.563" v="2343"/>
        <pc:sldMkLst>
          <pc:docMk/>
          <pc:sldMk cId="394280493" sldId="379"/>
        </pc:sldMkLst>
        <pc:spChg chg="mod">
          <ac:chgData name="Santiago Cano Muniz" userId="77278d51-8899-4792-a37d-34c094257561" providerId="ADAL" clId="{94CB7C85-564A-48BC-B794-754B7585E68A}" dt="2020-04-07T15:50:12.829" v="1989" actId="20577"/>
          <ac:spMkLst>
            <pc:docMk/>
            <pc:sldMk cId="394280493" sldId="379"/>
            <ac:spMk id="9" creationId="{F525250B-4852-46CD-8650-F63BF975751D}"/>
          </ac:spMkLst>
        </pc:spChg>
        <pc:spChg chg="mod">
          <ac:chgData name="Santiago Cano Muniz" userId="77278d51-8899-4792-a37d-34c094257561" providerId="ADAL" clId="{94CB7C85-564A-48BC-B794-754B7585E68A}" dt="2020-04-04T15:12:32.698" v="505" actId="27636"/>
          <ac:spMkLst>
            <pc:docMk/>
            <pc:sldMk cId="394280493" sldId="379"/>
            <ac:spMk id="13" creationId="{00000000-0000-0000-0000-000000000000}"/>
          </ac:spMkLst>
        </pc:spChg>
        <pc:spChg chg="mod">
          <ac:chgData name="Santiago Cano Muniz" userId="77278d51-8899-4792-a37d-34c094257561" providerId="ADAL" clId="{94CB7C85-564A-48BC-B794-754B7585E68A}" dt="2020-04-04T15:12:27.513" v="502" actId="27636"/>
          <ac:spMkLst>
            <pc:docMk/>
            <pc:sldMk cId="394280493" sldId="379"/>
            <ac:spMk id="14" creationId="{00000000-0000-0000-0000-000000000000}"/>
          </ac:spMkLst>
        </pc:spChg>
        <pc:spChg chg="mod">
          <ac:chgData name="Santiago Cano Muniz" userId="77278d51-8899-4792-a37d-34c094257561" providerId="ADAL" clId="{94CB7C85-564A-48BC-B794-754B7585E68A}" dt="2020-04-04T15:12:35.971" v="508" actId="27636"/>
          <ac:spMkLst>
            <pc:docMk/>
            <pc:sldMk cId="394280493" sldId="379"/>
            <ac:spMk id="17" creationId="{547297C1-E636-4574-A37B-A1E1838CEC9E}"/>
          </ac:spMkLst>
        </pc:spChg>
        <pc:spChg chg="mod">
          <ac:chgData name="Santiago Cano Muniz" userId="77278d51-8899-4792-a37d-34c094257561" providerId="ADAL" clId="{94CB7C85-564A-48BC-B794-754B7585E68A}" dt="2020-04-04T15:12:42.772" v="509" actId="20577"/>
          <ac:spMkLst>
            <pc:docMk/>
            <pc:sldMk cId="394280493" sldId="379"/>
            <ac:spMk id="18" creationId="{DFA9AB8F-4CD2-403B-9EDF-E0B89315A184}"/>
          </ac:spMkLst>
        </pc:spChg>
      </pc:sldChg>
      <pc:sldChg chg="delSp modSp mod delAnim">
        <pc:chgData name="Santiago Cano Muniz" userId="77278d51-8899-4792-a37d-34c094257561" providerId="ADAL" clId="{94CB7C85-564A-48BC-B794-754B7585E68A}" dt="2020-04-04T15:17:31.181" v="620" actId="20577"/>
        <pc:sldMkLst>
          <pc:docMk/>
          <pc:sldMk cId="245694434" sldId="383"/>
        </pc:sldMkLst>
        <pc:spChg chg="del">
          <ac:chgData name="Santiago Cano Muniz" userId="77278d51-8899-4792-a37d-34c094257561" providerId="ADAL" clId="{94CB7C85-564A-48BC-B794-754B7585E68A}" dt="2020-04-04T15:16:21.881" v="592" actId="478"/>
          <ac:spMkLst>
            <pc:docMk/>
            <pc:sldMk cId="245694434" sldId="383"/>
            <ac:spMk id="8" creationId="{3FE983D4-710B-426D-94D8-C5DFC6CD10D9}"/>
          </ac:spMkLst>
        </pc:spChg>
        <pc:spChg chg="mod">
          <ac:chgData name="Santiago Cano Muniz" userId="77278d51-8899-4792-a37d-34c094257561" providerId="ADAL" clId="{94CB7C85-564A-48BC-B794-754B7585E68A}" dt="2020-04-04T15:16:55.125" v="597" actId="20577"/>
          <ac:spMkLst>
            <pc:docMk/>
            <pc:sldMk cId="245694434" sldId="383"/>
            <ac:spMk id="10" creationId="{7D452AA0-C52C-46AE-B3ED-E45CEF4A86F3}"/>
          </ac:spMkLst>
        </pc:spChg>
        <pc:spChg chg="mod">
          <ac:chgData name="Santiago Cano Muniz" userId="77278d51-8899-4792-a37d-34c094257561" providerId="ADAL" clId="{94CB7C85-564A-48BC-B794-754B7585E68A}" dt="2020-04-04T15:17:31.181" v="620" actId="20577"/>
          <ac:spMkLst>
            <pc:docMk/>
            <pc:sldMk cId="245694434" sldId="383"/>
            <ac:spMk id="12" creationId="{81BDC5EA-BDBC-4A9A-BD3D-FB091138E5ED}"/>
          </ac:spMkLst>
        </pc:spChg>
        <pc:spChg chg="mod">
          <ac:chgData name="Santiago Cano Muniz" userId="77278d51-8899-4792-a37d-34c094257561" providerId="ADAL" clId="{94CB7C85-564A-48BC-B794-754B7585E68A}" dt="2020-04-04T15:16:26.425" v="595" actId="27636"/>
          <ac:spMkLst>
            <pc:docMk/>
            <pc:sldMk cId="245694434" sldId="383"/>
            <ac:spMk id="13" creationId="{00000000-0000-0000-0000-000000000000}"/>
          </ac:spMkLst>
        </pc:spChg>
        <pc:spChg chg="mod">
          <ac:chgData name="Santiago Cano Muniz" userId="77278d51-8899-4792-a37d-34c094257561" providerId="ADAL" clId="{94CB7C85-564A-48BC-B794-754B7585E68A}" dt="2020-04-04T15:16:17.528" v="591" actId="27636"/>
          <ac:spMkLst>
            <pc:docMk/>
            <pc:sldMk cId="245694434" sldId="383"/>
            <ac:spMk id="14" creationId="{00000000-0000-0000-0000-000000000000}"/>
          </ac:spMkLst>
        </pc:spChg>
      </pc:sldChg>
      <pc:sldChg chg="modSp mod">
        <pc:chgData name="Santiago Cano Muniz" userId="77278d51-8899-4792-a37d-34c094257561" providerId="ADAL" clId="{94CB7C85-564A-48BC-B794-754B7585E68A}" dt="2020-04-04T15:05:45.739" v="393" actId="1037"/>
        <pc:sldMkLst>
          <pc:docMk/>
          <pc:sldMk cId="2091710156" sldId="384"/>
        </pc:sldMkLst>
        <pc:spChg chg="mod">
          <ac:chgData name="Santiago Cano Muniz" userId="77278d51-8899-4792-a37d-34c094257561" providerId="ADAL" clId="{94CB7C85-564A-48BC-B794-754B7585E68A}" dt="2020-04-04T15:05:04.038" v="348" actId="114"/>
          <ac:spMkLst>
            <pc:docMk/>
            <pc:sldMk cId="2091710156" sldId="384"/>
            <ac:spMk id="8" creationId="{156AA568-F8C3-4BDE-9DC8-600000169192}"/>
          </ac:spMkLst>
        </pc:spChg>
        <pc:spChg chg="mod">
          <ac:chgData name="Santiago Cano Muniz" userId="77278d51-8899-4792-a37d-34c094257561" providerId="ADAL" clId="{94CB7C85-564A-48BC-B794-754B7585E68A}" dt="2020-04-04T15:04:53.425" v="334" actId="27636"/>
          <ac:spMkLst>
            <pc:docMk/>
            <pc:sldMk cId="2091710156" sldId="384"/>
            <ac:spMk id="13" creationId="{00000000-0000-0000-0000-000000000000}"/>
          </ac:spMkLst>
        </pc:spChg>
        <pc:spChg chg="mod">
          <ac:chgData name="Santiago Cano Muniz" userId="77278d51-8899-4792-a37d-34c094257561" providerId="ADAL" clId="{94CB7C85-564A-48BC-B794-754B7585E68A}" dt="2020-04-04T15:05:23.188" v="373" actId="20577"/>
          <ac:spMkLst>
            <pc:docMk/>
            <pc:sldMk cId="2091710156" sldId="384"/>
            <ac:spMk id="20" creationId="{CE30184A-0B54-499E-BE67-25D18A3A4A79}"/>
          </ac:spMkLst>
        </pc:spChg>
        <pc:spChg chg="mod">
          <ac:chgData name="Santiago Cano Muniz" userId="77278d51-8899-4792-a37d-34c094257561" providerId="ADAL" clId="{94CB7C85-564A-48BC-B794-754B7585E68A}" dt="2020-04-04T15:05:45.739" v="393" actId="1037"/>
          <ac:spMkLst>
            <pc:docMk/>
            <pc:sldMk cId="2091710156" sldId="384"/>
            <ac:spMk id="27" creationId="{BB2F338F-F87B-4E93-BD74-0E90EF731FD3}"/>
          </ac:spMkLst>
        </pc:spChg>
      </pc:sldChg>
      <pc:sldChg chg="delSp modSp mod">
        <pc:chgData name="Santiago Cano Muniz" userId="77278d51-8899-4792-a37d-34c094257561" providerId="ADAL" clId="{94CB7C85-564A-48BC-B794-754B7585E68A}" dt="2020-04-07T16:12:29.403" v="2179" actId="1076"/>
        <pc:sldMkLst>
          <pc:docMk/>
          <pc:sldMk cId="3728349994" sldId="385"/>
        </pc:sldMkLst>
        <pc:spChg chg="del">
          <ac:chgData name="Santiago Cano Muniz" userId="77278d51-8899-4792-a37d-34c094257561" providerId="ADAL" clId="{94CB7C85-564A-48BC-B794-754B7585E68A}" dt="2020-04-07T16:12:23.925" v="2178" actId="478"/>
          <ac:spMkLst>
            <pc:docMk/>
            <pc:sldMk cId="3728349994" sldId="385"/>
            <ac:spMk id="7" creationId="{BBEA84BC-0F71-4BE6-BE69-B89F7DB25CBF}"/>
          </ac:spMkLst>
        </pc:spChg>
        <pc:spChg chg="mod">
          <ac:chgData name="Santiago Cano Muniz" userId="77278d51-8899-4792-a37d-34c094257561" providerId="ADAL" clId="{94CB7C85-564A-48BC-B794-754B7585E68A}" dt="2020-04-07T16:12:29.403" v="2179" actId="1076"/>
          <ac:spMkLst>
            <pc:docMk/>
            <pc:sldMk cId="3728349994" sldId="385"/>
            <ac:spMk id="8" creationId="{6C15C19C-9B89-4ECE-A38B-82DD96EECF37}"/>
          </ac:spMkLst>
        </pc:spChg>
        <pc:spChg chg="mod">
          <ac:chgData name="Santiago Cano Muniz" userId="77278d51-8899-4792-a37d-34c094257561" providerId="ADAL" clId="{94CB7C85-564A-48BC-B794-754B7585E68A}" dt="2020-04-07T16:09:26.178" v="2135" actId="207"/>
          <ac:spMkLst>
            <pc:docMk/>
            <pc:sldMk cId="3728349994" sldId="385"/>
            <ac:spMk id="11" creationId="{40BDF71F-26D7-48F0-8AA6-4188E66B5FFC}"/>
          </ac:spMkLst>
        </pc:spChg>
        <pc:spChg chg="mod">
          <ac:chgData name="Santiago Cano Muniz" userId="77278d51-8899-4792-a37d-34c094257561" providerId="ADAL" clId="{94CB7C85-564A-48BC-B794-754B7585E68A}" dt="2020-04-04T15:14:16.571" v="528" actId="27636"/>
          <ac:spMkLst>
            <pc:docMk/>
            <pc:sldMk cId="3728349994" sldId="385"/>
            <ac:spMk id="13" creationId="{00000000-0000-0000-0000-000000000000}"/>
          </ac:spMkLst>
        </pc:spChg>
        <pc:spChg chg="mod">
          <ac:chgData name="Santiago Cano Muniz" userId="77278d51-8899-4792-a37d-34c094257561" providerId="ADAL" clId="{94CB7C85-564A-48BC-B794-754B7585E68A}" dt="2020-04-04T15:14:12.008" v="525" actId="27636"/>
          <ac:spMkLst>
            <pc:docMk/>
            <pc:sldMk cId="3728349994" sldId="385"/>
            <ac:spMk id="14" creationId="{00000000-0000-0000-0000-000000000000}"/>
          </ac:spMkLst>
        </pc:spChg>
      </pc:sldChg>
      <pc:sldChg chg="modSp mod">
        <pc:chgData name="Santiago Cano Muniz" userId="77278d51-8899-4792-a37d-34c094257561" providerId="ADAL" clId="{94CB7C85-564A-48BC-B794-754B7585E68A}" dt="2020-04-04T15:01:45.554" v="216" actId="20577"/>
        <pc:sldMkLst>
          <pc:docMk/>
          <pc:sldMk cId="3129647142" sldId="390"/>
        </pc:sldMkLst>
        <pc:spChg chg="mod">
          <ac:chgData name="Santiago Cano Muniz" userId="77278d51-8899-4792-a37d-34c094257561" providerId="ADAL" clId="{94CB7C85-564A-48BC-B794-754B7585E68A}" dt="2020-04-04T15:01:40.826" v="215" actId="20577"/>
          <ac:spMkLst>
            <pc:docMk/>
            <pc:sldMk cId="3129647142" sldId="390"/>
            <ac:spMk id="10" creationId="{7B3C1644-AB4B-4AF2-ACF4-AB98EE2BE97D}"/>
          </ac:spMkLst>
        </pc:spChg>
        <pc:spChg chg="mod">
          <ac:chgData name="Santiago Cano Muniz" userId="77278d51-8899-4792-a37d-34c094257561" providerId="ADAL" clId="{94CB7C85-564A-48BC-B794-754B7585E68A}" dt="2020-04-04T15:01:34.278" v="213" actId="27636"/>
          <ac:spMkLst>
            <pc:docMk/>
            <pc:sldMk cId="3129647142" sldId="390"/>
            <ac:spMk id="13" creationId="{00000000-0000-0000-0000-000000000000}"/>
          </ac:spMkLst>
        </pc:spChg>
        <pc:spChg chg="mod">
          <ac:chgData name="Santiago Cano Muniz" userId="77278d51-8899-4792-a37d-34c094257561" providerId="ADAL" clId="{94CB7C85-564A-48BC-B794-754B7585E68A}" dt="2020-04-04T15:01:29.966" v="210" actId="27636"/>
          <ac:spMkLst>
            <pc:docMk/>
            <pc:sldMk cId="3129647142" sldId="390"/>
            <ac:spMk id="14" creationId="{00000000-0000-0000-0000-000000000000}"/>
          </ac:spMkLst>
        </pc:spChg>
        <pc:spChg chg="mod">
          <ac:chgData name="Santiago Cano Muniz" userId="77278d51-8899-4792-a37d-34c094257561" providerId="ADAL" clId="{94CB7C85-564A-48BC-B794-754B7585E68A}" dt="2020-04-04T15:01:45.554" v="216" actId="20577"/>
          <ac:spMkLst>
            <pc:docMk/>
            <pc:sldMk cId="3129647142" sldId="390"/>
            <ac:spMk id="15" creationId="{2E15FF1D-BC9E-42BB-9D5D-96109B11DBBC}"/>
          </ac:spMkLst>
        </pc:spChg>
        <pc:grpChg chg="mod">
          <ac:chgData name="Santiago Cano Muniz" userId="77278d51-8899-4792-a37d-34c094257561" providerId="ADAL" clId="{94CB7C85-564A-48BC-B794-754B7585E68A}" dt="2020-04-04T15:01:39.496" v="214"/>
          <ac:grpSpMkLst>
            <pc:docMk/>
            <pc:sldMk cId="3129647142" sldId="390"/>
            <ac:grpSpMk id="2" creationId="{638538F0-616F-4D7F-A91E-1E68542128C3}"/>
          </ac:grpSpMkLst>
        </pc:grpChg>
      </pc:sldChg>
      <pc:sldChg chg="modSp">
        <pc:chgData name="Santiago Cano Muniz" userId="77278d51-8899-4792-a37d-34c094257561" providerId="ADAL" clId="{94CB7C85-564A-48BC-B794-754B7585E68A}" dt="2020-04-04T15:11:49.716" v="484" actId="20577"/>
        <pc:sldMkLst>
          <pc:docMk/>
          <pc:sldMk cId="3406655598" sldId="395"/>
        </pc:sldMkLst>
        <pc:spChg chg="mod">
          <ac:chgData name="Santiago Cano Muniz" userId="77278d51-8899-4792-a37d-34c094257561" providerId="ADAL" clId="{94CB7C85-564A-48BC-B794-754B7585E68A}" dt="2020-04-04T15:11:49.716" v="484" actId="20577"/>
          <ac:spMkLst>
            <pc:docMk/>
            <pc:sldMk cId="3406655598" sldId="395"/>
            <ac:spMk id="8" creationId="{621B2E26-0649-43CA-AE1C-23CD54D30928}"/>
          </ac:spMkLst>
        </pc:spChg>
        <pc:spChg chg="mod">
          <ac:chgData name="Santiago Cano Muniz" userId="77278d51-8899-4792-a37d-34c094257561" providerId="ADAL" clId="{94CB7C85-564A-48BC-B794-754B7585E68A}" dt="2020-04-04T15:11:45.468" v="473" actId="20577"/>
          <ac:spMkLst>
            <pc:docMk/>
            <pc:sldMk cId="3406655598" sldId="395"/>
            <ac:spMk id="9" creationId="{854A5AA4-FEA2-4D7A-8AA3-95B51B85DABA}"/>
          </ac:spMkLst>
        </pc:spChg>
      </pc:sldChg>
      <pc:sldChg chg="modSp mod">
        <pc:chgData name="Santiago Cano Muniz" userId="77278d51-8899-4792-a37d-34c094257561" providerId="ADAL" clId="{94CB7C85-564A-48BC-B794-754B7585E68A}" dt="2020-04-07T16:29:26.349" v="2342" actId="14100"/>
        <pc:sldMkLst>
          <pc:docMk/>
          <pc:sldMk cId="1034709657" sldId="410"/>
        </pc:sldMkLst>
        <pc:spChg chg="mod">
          <ac:chgData name="Santiago Cano Muniz" userId="77278d51-8899-4792-a37d-34c094257561" providerId="ADAL" clId="{94CB7C85-564A-48BC-B794-754B7585E68A}" dt="2020-04-04T15:06:07.506" v="402" actId="27636"/>
          <ac:spMkLst>
            <pc:docMk/>
            <pc:sldMk cId="1034709657" sldId="410"/>
            <ac:spMk id="10" creationId="{B55941F0-D24F-4CFE-A2DF-07D0514F66FF}"/>
          </ac:spMkLst>
        </pc:spChg>
        <pc:spChg chg="mod">
          <ac:chgData name="Santiago Cano Muniz" userId="77278d51-8899-4792-a37d-34c094257561" providerId="ADAL" clId="{94CB7C85-564A-48BC-B794-754B7585E68A}" dt="2020-04-07T16:29:24.067" v="2341" actId="20577"/>
          <ac:spMkLst>
            <pc:docMk/>
            <pc:sldMk cId="1034709657" sldId="410"/>
            <ac:spMk id="11" creationId="{55DFB838-FD57-4EB5-9394-27D53A128E0B}"/>
          </ac:spMkLst>
        </pc:spChg>
        <pc:spChg chg="mod">
          <ac:chgData name="Santiago Cano Muniz" userId="77278d51-8899-4792-a37d-34c094257561" providerId="ADAL" clId="{94CB7C85-564A-48BC-B794-754B7585E68A}" dt="2020-04-04T15:06:02.842" v="399" actId="27636"/>
          <ac:spMkLst>
            <pc:docMk/>
            <pc:sldMk cId="1034709657" sldId="410"/>
            <ac:spMk id="13" creationId="{00000000-0000-0000-0000-000000000000}"/>
          </ac:spMkLst>
        </pc:spChg>
        <pc:spChg chg="mod">
          <ac:chgData name="Santiago Cano Muniz" userId="77278d51-8899-4792-a37d-34c094257561" providerId="ADAL" clId="{94CB7C85-564A-48BC-B794-754B7585E68A}" dt="2020-04-04T15:05:57.856" v="396" actId="27636"/>
          <ac:spMkLst>
            <pc:docMk/>
            <pc:sldMk cId="1034709657" sldId="410"/>
            <ac:spMk id="14" creationId="{00000000-0000-0000-0000-000000000000}"/>
          </ac:spMkLst>
        </pc:spChg>
        <pc:picChg chg="mod">
          <ac:chgData name="Santiago Cano Muniz" userId="77278d51-8899-4792-a37d-34c094257561" providerId="ADAL" clId="{94CB7C85-564A-48BC-B794-754B7585E68A}" dt="2020-04-07T16:29:26.349" v="2342" actId="14100"/>
          <ac:picMkLst>
            <pc:docMk/>
            <pc:sldMk cId="1034709657" sldId="410"/>
            <ac:picMk id="9" creationId="{A5522D7F-DCFD-4ACC-932B-B686AD7E8103}"/>
          </ac:picMkLst>
        </pc:picChg>
      </pc:sldChg>
      <pc:sldChg chg="modSp mod">
        <pc:chgData name="Santiago Cano Muniz" userId="77278d51-8899-4792-a37d-34c094257561" providerId="ADAL" clId="{94CB7C85-564A-48BC-B794-754B7585E68A}" dt="2020-04-04T15:15:40.909" v="562" actId="20577"/>
        <pc:sldMkLst>
          <pc:docMk/>
          <pc:sldMk cId="3668571592" sldId="413"/>
        </pc:sldMkLst>
        <pc:spChg chg="mod">
          <ac:chgData name="Santiago Cano Muniz" userId="77278d51-8899-4792-a37d-34c094257561" providerId="ADAL" clId="{94CB7C85-564A-48BC-B794-754B7585E68A}" dt="2020-04-04T15:14:26.729" v="534" actId="27636"/>
          <ac:spMkLst>
            <pc:docMk/>
            <pc:sldMk cId="3668571592" sldId="413"/>
            <ac:spMk id="13" creationId="{00000000-0000-0000-0000-000000000000}"/>
          </ac:spMkLst>
        </pc:spChg>
        <pc:spChg chg="mod">
          <ac:chgData name="Santiago Cano Muniz" userId="77278d51-8899-4792-a37d-34c094257561" providerId="ADAL" clId="{94CB7C85-564A-48BC-B794-754B7585E68A}" dt="2020-04-04T15:14:22.696" v="531" actId="27636"/>
          <ac:spMkLst>
            <pc:docMk/>
            <pc:sldMk cId="3668571592" sldId="413"/>
            <ac:spMk id="14" creationId="{00000000-0000-0000-0000-000000000000}"/>
          </ac:spMkLst>
        </pc:spChg>
        <pc:spChg chg="mod">
          <ac:chgData name="Santiago Cano Muniz" userId="77278d51-8899-4792-a37d-34c094257561" providerId="ADAL" clId="{94CB7C85-564A-48BC-B794-754B7585E68A}" dt="2020-04-04T15:15:40.909" v="562" actId="20577"/>
          <ac:spMkLst>
            <pc:docMk/>
            <pc:sldMk cId="3668571592" sldId="413"/>
            <ac:spMk id="16" creationId="{DE32120C-7E0B-48FD-AC98-F5FC200F3D11}"/>
          </ac:spMkLst>
        </pc:spChg>
        <pc:spChg chg="mod">
          <ac:chgData name="Santiago Cano Muniz" userId="77278d51-8899-4792-a37d-34c094257561" providerId="ADAL" clId="{94CB7C85-564A-48BC-B794-754B7585E68A}" dt="2020-04-04T15:14:29.832" v="537" actId="27636"/>
          <ac:spMkLst>
            <pc:docMk/>
            <pc:sldMk cId="3668571592" sldId="413"/>
            <ac:spMk id="18" creationId="{3FDE20FF-9091-4DE3-9A05-8F1850661C06}"/>
          </ac:spMkLst>
        </pc:spChg>
      </pc:sldChg>
      <pc:sldChg chg="modSp mod">
        <pc:chgData name="Santiago Cano Muniz" userId="77278d51-8899-4792-a37d-34c094257561" providerId="ADAL" clId="{94CB7C85-564A-48BC-B794-754B7585E68A}" dt="2020-04-04T15:16:08.620" v="588" actId="20577"/>
        <pc:sldMkLst>
          <pc:docMk/>
          <pc:sldMk cId="136623729" sldId="414"/>
        </pc:sldMkLst>
        <pc:spChg chg="mod">
          <ac:chgData name="Santiago Cano Muniz" userId="77278d51-8899-4792-a37d-34c094257561" providerId="ADAL" clId="{94CB7C85-564A-48BC-B794-754B7585E68A}" dt="2020-04-04T15:16:08.620" v="588" actId="20577"/>
          <ac:spMkLst>
            <pc:docMk/>
            <pc:sldMk cId="136623729" sldId="414"/>
            <ac:spMk id="13" creationId="{00000000-0000-0000-0000-000000000000}"/>
          </ac:spMkLst>
        </pc:spChg>
        <pc:spChg chg="mod">
          <ac:chgData name="Santiago Cano Muniz" userId="77278d51-8899-4792-a37d-34c094257561" providerId="ADAL" clId="{94CB7C85-564A-48BC-B794-754B7585E68A}" dt="2020-04-04T15:15:53.572" v="578" actId="20577"/>
          <ac:spMkLst>
            <pc:docMk/>
            <pc:sldMk cId="136623729" sldId="414"/>
            <ac:spMk id="14" creationId="{00000000-0000-0000-0000-000000000000}"/>
          </ac:spMkLst>
        </pc:spChg>
      </pc:sldChg>
      <pc:sldChg chg="modSp mod">
        <pc:chgData name="Santiago Cano Muniz" userId="77278d51-8899-4792-a37d-34c094257561" providerId="ADAL" clId="{94CB7C85-564A-48BC-B794-754B7585E68A}" dt="2020-04-04T15:17:46.113" v="626" actId="27636"/>
        <pc:sldMkLst>
          <pc:docMk/>
          <pc:sldMk cId="1978356431" sldId="415"/>
        </pc:sldMkLst>
        <pc:spChg chg="mod">
          <ac:chgData name="Santiago Cano Muniz" userId="77278d51-8899-4792-a37d-34c094257561" providerId="ADAL" clId="{94CB7C85-564A-48BC-B794-754B7585E68A}" dt="2020-04-04T15:17:46.113" v="626" actId="27636"/>
          <ac:spMkLst>
            <pc:docMk/>
            <pc:sldMk cId="1978356431" sldId="415"/>
            <ac:spMk id="13" creationId="{00000000-0000-0000-0000-000000000000}"/>
          </ac:spMkLst>
        </pc:spChg>
        <pc:spChg chg="mod">
          <ac:chgData name="Santiago Cano Muniz" userId="77278d51-8899-4792-a37d-34c094257561" providerId="ADAL" clId="{94CB7C85-564A-48BC-B794-754B7585E68A}" dt="2020-04-04T15:17:42.120" v="623" actId="27636"/>
          <ac:spMkLst>
            <pc:docMk/>
            <pc:sldMk cId="1978356431" sldId="415"/>
            <ac:spMk id="14" creationId="{00000000-0000-0000-0000-000000000000}"/>
          </ac:spMkLst>
        </pc:spChg>
      </pc:sldChg>
      <pc:sldChg chg="modSp mod">
        <pc:chgData name="Santiago Cano Muniz" userId="77278d51-8899-4792-a37d-34c094257561" providerId="ADAL" clId="{94CB7C85-564A-48BC-B794-754B7585E68A}" dt="2020-04-04T15:02:04.538" v="225" actId="20577"/>
        <pc:sldMkLst>
          <pc:docMk/>
          <pc:sldMk cId="2398703755" sldId="420"/>
        </pc:sldMkLst>
        <pc:spChg chg="mod">
          <ac:chgData name="Santiago Cano Muniz" userId="77278d51-8899-4792-a37d-34c094257561" providerId="ADAL" clId="{94CB7C85-564A-48BC-B794-754B7585E68A}" dt="2020-04-04T15:02:04.538" v="225" actId="20577"/>
          <ac:spMkLst>
            <pc:docMk/>
            <pc:sldMk cId="2398703755" sldId="420"/>
            <ac:spMk id="13" creationId="{00000000-0000-0000-0000-000000000000}"/>
          </ac:spMkLst>
        </pc:spChg>
        <pc:spChg chg="mod">
          <ac:chgData name="Santiago Cano Muniz" userId="77278d51-8899-4792-a37d-34c094257561" providerId="ADAL" clId="{94CB7C85-564A-48BC-B794-754B7585E68A}" dt="2020-04-04T15:01:53.477" v="219" actId="27636"/>
          <ac:spMkLst>
            <pc:docMk/>
            <pc:sldMk cId="2398703755" sldId="420"/>
            <ac:spMk id="14" creationId="{00000000-0000-0000-0000-000000000000}"/>
          </ac:spMkLst>
        </pc:spChg>
      </pc:sldChg>
      <pc:sldChg chg="modSp mod">
        <pc:chgData name="Santiago Cano Muniz" userId="77278d51-8899-4792-a37d-34c094257561" providerId="ADAL" clId="{94CB7C85-564A-48BC-B794-754B7585E68A}" dt="2020-04-07T14:04:34.338" v="1746" actId="113"/>
        <pc:sldMkLst>
          <pc:docMk/>
          <pc:sldMk cId="74816210" sldId="425"/>
        </pc:sldMkLst>
        <pc:spChg chg="mod">
          <ac:chgData name="Santiago Cano Muniz" userId="77278d51-8899-4792-a37d-34c094257561" providerId="ADAL" clId="{94CB7C85-564A-48BC-B794-754B7585E68A}" dt="2020-04-04T14:56:52.659" v="52" actId="20577"/>
          <ac:spMkLst>
            <pc:docMk/>
            <pc:sldMk cId="74816210" sldId="425"/>
            <ac:spMk id="8" creationId="{FDA2CD78-8595-4B95-B0D3-88278D88A1BB}"/>
          </ac:spMkLst>
        </pc:spChg>
        <pc:spChg chg="mod">
          <ac:chgData name="Santiago Cano Muniz" userId="77278d51-8899-4792-a37d-34c094257561" providerId="ADAL" clId="{94CB7C85-564A-48BC-B794-754B7585E68A}" dt="2020-04-07T14:04:34.338" v="1746" actId="113"/>
          <ac:spMkLst>
            <pc:docMk/>
            <pc:sldMk cId="74816210" sldId="425"/>
            <ac:spMk id="13" creationId="{00000000-0000-0000-0000-000000000000}"/>
          </ac:spMkLst>
        </pc:spChg>
        <pc:spChg chg="mod">
          <ac:chgData name="Santiago Cano Muniz" userId="77278d51-8899-4792-a37d-34c094257561" providerId="ADAL" clId="{94CB7C85-564A-48BC-B794-754B7585E68A}" dt="2020-04-04T14:56:41.389" v="50" actId="27636"/>
          <ac:spMkLst>
            <pc:docMk/>
            <pc:sldMk cId="74816210" sldId="425"/>
            <ac:spMk id="14" creationId="{00000000-0000-0000-0000-000000000000}"/>
          </ac:spMkLst>
        </pc:spChg>
        <pc:spChg chg="mod">
          <ac:chgData name="Santiago Cano Muniz" userId="77278d51-8899-4792-a37d-34c094257561" providerId="ADAL" clId="{94CB7C85-564A-48BC-B794-754B7585E68A}" dt="2020-04-04T14:56:57.250" v="54" actId="20577"/>
          <ac:spMkLst>
            <pc:docMk/>
            <pc:sldMk cId="74816210" sldId="425"/>
            <ac:spMk id="22" creationId="{4B73102E-D401-4B0D-8D8A-9F1D11066F51}"/>
          </ac:spMkLst>
        </pc:spChg>
        <pc:spChg chg="mod">
          <ac:chgData name="Santiago Cano Muniz" userId="77278d51-8899-4792-a37d-34c094257561" providerId="ADAL" clId="{94CB7C85-564A-48BC-B794-754B7585E68A}" dt="2020-04-04T14:57:00.962" v="56" actId="20577"/>
          <ac:spMkLst>
            <pc:docMk/>
            <pc:sldMk cId="74816210" sldId="425"/>
            <ac:spMk id="23" creationId="{1827F14B-D1F8-4791-B89F-14C9323FBAE4}"/>
          </ac:spMkLst>
        </pc:spChg>
        <pc:spChg chg="mod">
          <ac:chgData name="Santiago Cano Muniz" userId="77278d51-8899-4792-a37d-34c094257561" providerId="ADAL" clId="{94CB7C85-564A-48BC-B794-754B7585E68A}" dt="2020-04-04T14:57:07.650" v="58" actId="20577"/>
          <ac:spMkLst>
            <pc:docMk/>
            <pc:sldMk cId="74816210" sldId="425"/>
            <ac:spMk id="24" creationId="{B0EBDAAF-A7B7-4FF9-910F-3019A4099F28}"/>
          </ac:spMkLst>
        </pc:spChg>
        <pc:spChg chg="mod">
          <ac:chgData name="Santiago Cano Muniz" userId="77278d51-8899-4792-a37d-34c094257561" providerId="ADAL" clId="{94CB7C85-564A-48BC-B794-754B7585E68A}" dt="2020-04-04T14:57:11.098" v="60" actId="20577"/>
          <ac:spMkLst>
            <pc:docMk/>
            <pc:sldMk cId="74816210" sldId="425"/>
            <ac:spMk id="25" creationId="{69EAC494-5E84-4EE3-9557-99CB6FA8CC35}"/>
          </ac:spMkLst>
        </pc:spChg>
        <pc:grpChg chg="mod">
          <ac:chgData name="Santiago Cano Muniz" userId="77278d51-8899-4792-a37d-34c094257561" providerId="ADAL" clId="{94CB7C85-564A-48BC-B794-754B7585E68A}" dt="2020-04-04T14:56:49.508" v="51"/>
          <ac:grpSpMkLst>
            <pc:docMk/>
            <pc:sldMk cId="74816210" sldId="425"/>
            <ac:grpSpMk id="4" creationId="{04A4525A-9101-4491-AAF7-7E5C5A3A3536}"/>
          </ac:grpSpMkLst>
        </pc:grpChg>
        <pc:grpChg chg="mod">
          <ac:chgData name="Santiago Cano Muniz" userId="77278d51-8899-4792-a37d-34c094257561" providerId="ADAL" clId="{94CB7C85-564A-48BC-B794-754B7585E68A}" dt="2020-04-04T14:56:55.785" v="53"/>
          <ac:grpSpMkLst>
            <pc:docMk/>
            <pc:sldMk cId="74816210" sldId="425"/>
            <ac:grpSpMk id="6" creationId="{75A46BFC-98DA-44B7-8424-217D88AC1290}"/>
          </ac:grpSpMkLst>
        </pc:grpChg>
        <pc:grpChg chg="mod">
          <ac:chgData name="Santiago Cano Muniz" userId="77278d51-8899-4792-a37d-34c094257561" providerId="ADAL" clId="{94CB7C85-564A-48BC-B794-754B7585E68A}" dt="2020-04-04T14:56:59.342" v="55"/>
          <ac:grpSpMkLst>
            <pc:docMk/>
            <pc:sldMk cId="74816210" sldId="425"/>
            <ac:grpSpMk id="7" creationId="{4AC6105C-DFF4-462C-9F46-99F0988B655C}"/>
          </ac:grpSpMkLst>
        </pc:grpChg>
        <pc:grpChg chg="mod">
          <ac:chgData name="Santiago Cano Muniz" userId="77278d51-8899-4792-a37d-34c094257561" providerId="ADAL" clId="{94CB7C85-564A-48BC-B794-754B7585E68A}" dt="2020-04-04T14:57:06.430" v="57"/>
          <ac:grpSpMkLst>
            <pc:docMk/>
            <pc:sldMk cId="74816210" sldId="425"/>
            <ac:grpSpMk id="10" creationId="{F8DB3245-F05D-423F-B61C-F3F28B7E409D}"/>
          </ac:grpSpMkLst>
        </pc:grpChg>
        <pc:grpChg chg="mod">
          <ac:chgData name="Santiago Cano Muniz" userId="77278d51-8899-4792-a37d-34c094257561" providerId="ADAL" clId="{94CB7C85-564A-48BC-B794-754B7585E68A}" dt="2020-04-04T14:57:09.897" v="59"/>
          <ac:grpSpMkLst>
            <pc:docMk/>
            <pc:sldMk cId="74816210" sldId="425"/>
            <ac:grpSpMk id="12" creationId="{452AB034-F508-4A61-BF51-62EE231FDBBE}"/>
          </ac:grpSpMkLst>
        </pc:grpChg>
      </pc:sldChg>
      <pc:sldChg chg="addSp delSp modSp mod ord delAnim">
        <pc:chgData name="Santiago Cano Muniz" userId="77278d51-8899-4792-a37d-34c094257561" providerId="ADAL" clId="{94CB7C85-564A-48BC-B794-754B7585E68A}" dt="2020-04-07T12:51:48.718" v="1292" actId="1036"/>
        <pc:sldMkLst>
          <pc:docMk/>
          <pc:sldMk cId="1164361167" sldId="426"/>
        </pc:sldMkLst>
        <pc:spChg chg="mod">
          <ac:chgData name="Santiago Cano Muniz" userId="77278d51-8899-4792-a37d-34c094257561" providerId="ADAL" clId="{94CB7C85-564A-48BC-B794-754B7585E68A}" dt="2020-04-07T12:49:21.630" v="1231" actId="20577"/>
          <ac:spMkLst>
            <pc:docMk/>
            <pc:sldMk cId="1164361167" sldId="426"/>
            <ac:spMk id="13" creationId="{00000000-0000-0000-0000-000000000000}"/>
          </ac:spMkLst>
        </pc:spChg>
        <pc:spChg chg="mod">
          <ac:chgData name="Santiago Cano Muniz" userId="77278d51-8899-4792-a37d-34c094257561" providerId="ADAL" clId="{94CB7C85-564A-48BC-B794-754B7585E68A}" dt="2020-04-04T14:58:37.277" v="87" actId="27636"/>
          <ac:spMkLst>
            <pc:docMk/>
            <pc:sldMk cId="1164361167" sldId="426"/>
            <ac:spMk id="14" creationId="{00000000-0000-0000-0000-000000000000}"/>
          </ac:spMkLst>
        </pc:spChg>
        <pc:spChg chg="add mod">
          <ac:chgData name="Santiago Cano Muniz" userId="77278d51-8899-4792-a37d-34c094257561" providerId="ADAL" clId="{94CB7C85-564A-48BC-B794-754B7585E68A}" dt="2020-04-07T12:51:48.718" v="1292" actId="1036"/>
          <ac:spMkLst>
            <pc:docMk/>
            <pc:sldMk cId="1164361167" sldId="426"/>
            <ac:spMk id="15" creationId="{10A0D062-B02B-417B-91D5-FC0406DC56B5}"/>
          </ac:spMkLst>
        </pc:spChg>
        <pc:spChg chg="add mod">
          <ac:chgData name="Santiago Cano Muniz" userId="77278d51-8899-4792-a37d-34c094257561" providerId="ADAL" clId="{94CB7C85-564A-48BC-B794-754B7585E68A}" dt="2020-04-07T12:51:48.718" v="1292" actId="1036"/>
          <ac:spMkLst>
            <pc:docMk/>
            <pc:sldMk cId="1164361167" sldId="426"/>
            <ac:spMk id="16" creationId="{4F521359-22F8-4848-BD33-08060AB471F7}"/>
          </ac:spMkLst>
        </pc:spChg>
        <pc:picChg chg="add del mod">
          <ac:chgData name="Santiago Cano Muniz" userId="77278d51-8899-4792-a37d-34c094257561" providerId="ADAL" clId="{94CB7C85-564A-48BC-B794-754B7585E68A}" dt="2020-04-07T12:31:17.682" v="984" actId="478"/>
          <ac:picMkLst>
            <pc:docMk/>
            <pc:sldMk cId="1164361167" sldId="426"/>
            <ac:picMk id="2" creationId="{C8472A53-E764-4DC5-B94F-61E60CD3694B}"/>
          </ac:picMkLst>
        </pc:picChg>
        <pc:picChg chg="add del mod">
          <ac:chgData name="Santiago Cano Muniz" userId="77278d51-8899-4792-a37d-34c094257561" providerId="ADAL" clId="{94CB7C85-564A-48BC-B794-754B7585E68A}" dt="2020-04-07T12:31:55.602" v="992" actId="21"/>
          <ac:picMkLst>
            <pc:docMk/>
            <pc:sldMk cId="1164361167" sldId="426"/>
            <ac:picMk id="3" creationId="{00435909-23EF-4C59-89F3-573C44B1BC89}"/>
          </ac:picMkLst>
        </pc:picChg>
        <pc:picChg chg="add del mod">
          <ac:chgData name="Santiago Cano Muniz" userId="77278d51-8899-4792-a37d-34c094257561" providerId="ADAL" clId="{94CB7C85-564A-48BC-B794-754B7585E68A}" dt="2020-04-07T12:43:27.188" v="1067" actId="21"/>
          <ac:picMkLst>
            <pc:docMk/>
            <pc:sldMk cId="1164361167" sldId="426"/>
            <ac:picMk id="4" creationId="{81A556AF-C19C-4026-93CE-A64A5E650C17}"/>
          </ac:picMkLst>
        </pc:picChg>
        <pc:picChg chg="add del mod">
          <ac:chgData name="Santiago Cano Muniz" userId="77278d51-8899-4792-a37d-34c094257561" providerId="ADAL" clId="{94CB7C85-564A-48BC-B794-754B7585E68A}" dt="2020-04-07T12:45:31.165" v="1128" actId="21"/>
          <ac:picMkLst>
            <pc:docMk/>
            <pc:sldMk cId="1164361167" sldId="426"/>
            <ac:picMk id="5" creationId="{5C83DF5D-52F1-4C8C-8200-39D346924EEA}"/>
          </ac:picMkLst>
        </pc:picChg>
        <pc:picChg chg="add del mod">
          <ac:chgData name="Santiago Cano Muniz" userId="77278d51-8899-4792-a37d-34c094257561" providerId="ADAL" clId="{94CB7C85-564A-48BC-B794-754B7585E68A}" dt="2020-04-07T12:41:15.812" v="1048" actId="478"/>
          <ac:picMkLst>
            <pc:docMk/>
            <pc:sldMk cId="1164361167" sldId="426"/>
            <ac:picMk id="8" creationId="{FF80CE2B-064D-403F-A29D-1839CC629BFF}"/>
          </ac:picMkLst>
        </pc:picChg>
        <pc:picChg chg="add del">
          <ac:chgData name="Santiago Cano Muniz" userId="77278d51-8899-4792-a37d-34c094257561" providerId="ADAL" clId="{94CB7C85-564A-48BC-B794-754B7585E68A}" dt="2020-04-07T12:41:54.356" v="1056" actId="478"/>
          <ac:picMkLst>
            <pc:docMk/>
            <pc:sldMk cId="1164361167" sldId="426"/>
            <ac:picMk id="10" creationId="{9541E628-CDB7-4618-A9D7-C0C616CDE3A9}"/>
          </ac:picMkLst>
        </pc:picChg>
        <pc:picChg chg="add del">
          <ac:chgData name="Santiago Cano Muniz" userId="77278d51-8899-4792-a37d-34c094257561" providerId="ADAL" clId="{94CB7C85-564A-48BC-B794-754B7585E68A}" dt="2020-04-07T12:46:23.580" v="1135" actId="21"/>
          <ac:picMkLst>
            <pc:docMk/>
            <pc:sldMk cId="1164361167" sldId="426"/>
            <ac:picMk id="11" creationId="{99C70455-182F-4C1E-868C-5BE659379251}"/>
          </ac:picMkLst>
        </pc:picChg>
        <pc:picChg chg="add mod">
          <ac:chgData name="Santiago Cano Muniz" userId="77278d51-8899-4792-a37d-34c094257561" providerId="ADAL" clId="{94CB7C85-564A-48BC-B794-754B7585E68A}" dt="2020-04-07T12:42:03.604" v="1059" actId="14100"/>
          <ac:picMkLst>
            <pc:docMk/>
            <pc:sldMk cId="1164361167" sldId="426"/>
            <ac:picMk id="12" creationId="{3C5238AA-7E3D-450A-A66E-3B5777E18565}"/>
          </ac:picMkLst>
        </pc:picChg>
        <pc:picChg chg="del">
          <ac:chgData name="Santiago Cano Muniz" userId="77278d51-8899-4792-a37d-34c094257561" providerId="ADAL" clId="{94CB7C85-564A-48BC-B794-754B7585E68A}" dt="2020-04-07T12:31:03.906" v="975" actId="478"/>
          <ac:picMkLst>
            <pc:docMk/>
            <pc:sldMk cId="1164361167" sldId="426"/>
            <ac:picMk id="21" creationId="{E9E67C8A-5532-4F82-9DC1-9C8BC9532B46}"/>
          </ac:picMkLst>
        </pc:picChg>
        <pc:picChg chg="del">
          <ac:chgData name="Santiago Cano Muniz" userId="77278d51-8899-4792-a37d-34c094257561" providerId="ADAL" clId="{94CB7C85-564A-48BC-B794-754B7585E68A}" dt="2020-04-07T12:31:26.622" v="986" actId="478"/>
          <ac:picMkLst>
            <pc:docMk/>
            <pc:sldMk cId="1164361167" sldId="426"/>
            <ac:picMk id="22" creationId="{F7C27D0B-8D7E-4710-AEA9-BA39CC56478D}"/>
          </ac:picMkLst>
        </pc:picChg>
      </pc:sldChg>
      <pc:sldChg chg="addSp delSp modSp mod ord">
        <pc:chgData name="Santiago Cano Muniz" userId="77278d51-8899-4792-a37d-34c094257561" providerId="ADAL" clId="{94CB7C85-564A-48BC-B794-754B7585E68A}" dt="2020-04-07T12:49:51.952" v="1233" actId="20577"/>
        <pc:sldMkLst>
          <pc:docMk/>
          <pc:sldMk cId="1526225319" sldId="427"/>
        </pc:sldMkLst>
        <pc:spChg chg="mod">
          <ac:chgData name="Santiago Cano Muniz" userId="77278d51-8899-4792-a37d-34c094257561" providerId="ADAL" clId="{94CB7C85-564A-48BC-B794-754B7585E68A}" dt="2020-04-07T12:48:08.440" v="1197" actId="20577"/>
          <ac:spMkLst>
            <pc:docMk/>
            <pc:sldMk cId="1526225319" sldId="427"/>
            <ac:spMk id="7" creationId="{A440B6E7-4A11-43CC-8670-303C6466BEFD}"/>
          </ac:spMkLst>
        </pc:spChg>
        <pc:spChg chg="mod">
          <ac:chgData name="Santiago Cano Muniz" userId="77278d51-8899-4792-a37d-34c094257561" providerId="ADAL" clId="{94CB7C85-564A-48BC-B794-754B7585E68A}" dt="2020-04-07T12:49:51.952" v="1233" actId="20577"/>
          <ac:spMkLst>
            <pc:docMk/>
            <pc:sldMk cId="1526225319" sldId="427"/>
            <ac:spMk id="8" creationId="{D4A5DE1E-2F26-43EC-9997-2B369F199A42}"/>
          </ac:spMkLst>
        </pc:spChg>
        <pc:spChg chg="mod">
          <ac:chgData name="Santiago Cano Muniz" userId="77278d51-8899-4792-a37d-34c094257561" providerId="ADAL" clId="{94CB7C85-564A-48BC-B794-754B7585E68A}" dt="2020-04-07T12:49:06.632" v="1221" actId="790"/>
          <ac:spMkLst>
            <pc:docMk/>
            <pc:sldMk cId="1526225319" sldId="427"/>
            <ac:spMk id="13" creationId="{00000000-0000-0000-0000-000000000000}"/>
          </ac:spMkLst>
        </pc:spChg>
        <pc:spChg chg="mod">
          <ac:chgData name="Santiago Cano Muniz" userId="77278d51-8899-4792-a37d-34c094257561" providerId="ADAL" clId="{94CB7C85-564A-48BC-B794-754B7585E68A}" dt="2020-04-04T15:00:05.877" v="151" actId="27636"/>
          <ac:spMkLst>
            <pc:docMk/>
            <pc:sldMk cId="1526225319" sldId="427"/>
            <ac:spMk id="14" creationId="{00000000-0000-0000-0000-000000000000}"/>
          </ac:spMkLst>
        </pc:spChg>
        <pc:picChg chg="add del mod">
          <ac:chgData name="Santiago Cano Muniz" userId="77278d51-8899-4792-a37d-34c094257561" providerId="ADAL" clId="{94CB7C85-564A-48BC-B794-754B7585E68A}" dt="2020-04-07T12:47:56.780" v="1194" actId="21"/>
          <ac:picMkLst>
            <pc:docMk/>
            <pc:sldMk cId="1526225319" sldId="427"/>
            <ac:picMk id="2" creationId="{6AACC76C-3F42-4BEC-99AD-0A29C22A667F}"/>
          </ac:picMkLst>
        </pc:picChg>
        <pc:picChg chg="add del">
          <ac:chgData name="Santiago Cano Muniz" userId="77278d51-8899-4792-a37d-34c094257561" providerId="ADAL" clId="{94CB7C85-564A-48BC-B794-754B7585E68A}" dt="2020-04-07T12:47:40.197" v="1187" actId="478"/>
          <ac:picMkLst>
            <pc:docMk/>
            <pc:sldMk cId="1526225319" sldId="427"/>
            <ac:picMk id="5" creationId="{C929C66C-1C0F-411F-910C-47E73ADCC27C}"/>
          </ac:picMkLst>
        </pc:picChg>
        <pc:picChg chg="del">
          <ac:chgData name="Santiago Cano Muniz" userId="77278d51-8899-4792-a37d-34c094257561" providerId="ADAL" clId="{94CB7C85-564A-48BC-B794-754B7585E68A}" dt="2020-04-07T12:45:05.941" v="1122" actId="478"/>
          <ac:picMkLst>
            <pc:docMk/>
            <pc:sldMk cId="1526225319" sldId="427"/>
            <ac:picMk id="10" creationId="{34918731-B329-4352-8C64-4C93D1DE5E69}"/>
          </ac:picMkLst>
        </pc:picChg>
        <pc:picChg chg="add mod">
          <ac:chgData name="Santiago Cano Muniz" userId="77278d51-8899-4792-a37d-34c094257561" providerId="ADAL" clId="{94CB7C85-564A-48BC-B794-754B7585E68A}" dt="2020-04-07T12:47:43.056" v="1188" actId="1076"/>
          <ac:picMkLst>
            <pc:docMk/>
            <pc:sldMk cId="1526225319" sldId="427"/>
            <ac:picMk id="11" creationId="{E374B636-2BA9-4DA0-A3F9-4BB6B01BF86A}"/>
          </ac:picMkLst>
        </pc:picChg>
        <pc:picChg chg="add del">
          <ac:chgData name="Santiago Cano Muniz" userId="77278d51-8899-4792-a37d-34c094257561" providerId="ADAL" clId="{94CB7C85-564A-48BC-B794-754B7585E68A}" dt="2020-04-07T12:46:17.492" v="1134"/>
          <ac:picMkLst>
            <pc:docMk/>
            <pc:sldMk cId="1526225319" sldId="427"/>
            <ac:picMk id="12" creationId="{4A423489-A83D-435A-8296-20B8904533C9}"/>
          </ac:picMkLst>
        </pc:picChg>
        <pc:picChg chg="add mod">
          <ac:chgData name="Santiago Cano Muniz" userId="77278d51-8899-4792-a37d-34c094257561" providerId="ADAL" clId="{94CB7C85-564A-48BC-B794-754B7585E68A}" dt="2020-04-07T12:48:02.417" v="1196" actId="1076"/>
          <ac:picMkLst>
            <pc:docMk/>
            <pc:sldMk cId="1526225319" sldId="427"/>
            <ac:picMk id="15" creationId="{9A66666E-5AA3-461B-AAF7-8E9A9BE5E507}"/>
          </ac:picMkLst>
        </pc:picChg>
      </pc:sldChg>
      <pc:sldChg chg="addSp delSp modSp mod modAnim">
        <pc:chgData name="Santiago Cano Muniz" userId="77278d51-8899-4792-a37d-34c094257561" providerId="ADAL" clId="{94CB7C85-564A-48BC-B794-754B7585E68A}" dt="2020-04-07T14:08:09.289" v="1754"/>
        <pc:sldMkLst>
          <pc:docMk/>
          <pc:sldMk cId="107511214" sldId="428"/>
        </pc:sldMkLst>
        <pc:spChg chg="mod">
          <ac:chgData name="Santiago Cano Muniz" userId="77278d51-8899-4792-a37d-34c094257561" providerId="ADAL" clId="{94CB7C85-564A-48BC-B794-754B7585E68A}" dt="2020-04-07T13:06:07.463" v="1545"/>
          <ac:spMkLst>
            <pc:docMk/>
            <pc:sldMk cId="107511214" sldId="428"/>
            <ac:spMk id="8" creationId="{D594DB5D-487B-4B21-8228-4CB5774150BA}"/>
          </ac:spMkLst>
        </pc:spChg>
        <pc:spChg chg="mod">
          <ac:chgData name="Santiago Cano Muniz" userId="77278d51-8899-4792-a37d-34c094257561" providerId="ADAL" clId="{94CB7C85-564A-48BC-B794-754B7585E68A}" dt="2020-04-04T15:00:29.714" v="176" actId="20577"/>
          <ac:spMkLst>
            <pc:docMk/>
            <pc:sldMk cId="107511214" sldId="428"/>
            <ac:spMk id="13" creationId="{00000000-0000-0000-0000-000000000000}"/>
          </ac:spMkLst>
        </pc:spChg>
        <pc:spChg chg="mod">
          <ac:chgData name="Santiago Cano Muniz" userId="77278d51-8899-4792-a37d-34c094257561" providerId="ADAL" clId="{94CB7C85-564A-48BC-B794-754B7585E68A}" dt="2020-04-04T15:00:16.786" v="157" actId="27636"/>
          <ac:spMkLst>
            <pc:docMk/>
            <pc:sldMk cId="107511214" sldId="428"/>
            <ac:spMk id="14" creationId="{00000000-0000-0000-0000-000000000000}"/>
          </ac:spMkLst>
        </pc:spChg>
        <pc:picChg chg="add del mod">
          <ac:chgData name="Santiago Cano Muniz" userId="77278d51-8899-4792-a37d-34c094257561" providerId="ADAL" clId="{94CB7C85-564A-48BC-B794-754B7585E68A}" dt="2020-04-07T12:57:05.630" v="1330" actId="478"/>
          <ac:picMkLst>
            <pc:docMk/>
            <pc:sldMk cId="107511214" sldId="428"/>
            <ac:picMk id="2" creationId="{9A4B7CD8-0B96-411C-8531-5AB9E05D005E}"/>
          </ac:picMkLst>
        </pc:picChg>
        <pc:picChg chg="add mod">
          <ac:chgData name="Santiago Cano Muniz" userId="77278d51-8899-4792-a37d-34c094257561" providerId="ADAL" clId="{94CB7C85-564A-48BC-B794-754B7585E68A}" dt="2020-04-07T14:07:59.550" v="1753" actId="1076"/>
          <ac:picMkLst>
            <pc:docMk/>
            <pc:sldMk cId="107511214" sldId="428"/>
            <ac:picMk id="3" creationId="{71DABE67-BC56-44ED-BEF2-4C0CD43DD807}"/>
          </ac:picMkLst>
        </pc:picChg>
        <pc:picChg chg="add del mod">
          <ac:chgData name="Santiago Cano Muniz" userId="77278d51-8899-4792-a37d-34c094257561" providerId="ADAL" clId="{94CB7C85-564A-48BC-B794-754B7585E68A}" dt="2020-04-07T13:00:48.839" v="1436" actId="478"/>
          <ac:picMkLst>
            <pc:docMk/>
            <pc:sldMk cId="107511214" sldId="428"/>
            <ac:picMk id="3" creationId="{962C9B5A-9C88-4624-8FB2-07E1E963AD87}"/>
          </ac:picMkLst>
        </pc:picChg>
        <pc:picChg chg="add del mod">
          <ac:chgData name="Santiago Cano Muniz" userId="77278d51-8899-4792-a37d-34c094257561" providerId="ADAL" clId="{94CB7C85-564A-48BC-B794-754B7585E68A}" dt="2020-04-07T13:00:54.017" v="1439" actId="21"/>
          <ac:picMkLst>
            <pc:docMk/>
            <pc:sldMk cId="107511214" sldId="428"/>
            <ac:picMk id="4" creationId="{A4A3D109-7352-4059-BBF4-2749CF8F756D}"/>
          </ac:picMkLst>
        </pc:picChg>
        <pc:picChg chg="del">
          <ac:chgData name="Santiago Cano Muniz" userId="77278d51-8899-4792-a37d-34c094257561" providerId="ADAL" clId="{94CB7C85-564A-48BC-B794-754B7585E68A}" dt="2020-04-07T12:56:32.658" v="1324" actId="478"/>
          <ac:picMkLst>
            <pc:docMk/>
            <pc:sldMk cId="107511214" sldId="428"/>
            <ac:picMk id="5" creationId="{2B9B3489-3636-40F6-BBF2-799791B0B515}"/>
          </ac:picMkLst>
        </pc:picChg>
        <pc:picChg chg="add mod">
          <ac:chgData name="Santiago Cano Muniz" userId="77278d51-8899-4792-a37d-34c094257561" providerId="ADAL" clId="{94CB7C85-564A-48BC-B794-754B7585E68A}" dt="2020-04-07T13:01:12.135" v="1446" actId="14100"/>
          <ac:picMkLst>
            <pc:docMk/>
            <pc:sldMk cId="107511214" sldId="428"/>
            <ac:picMk id="10" creationId="{3B2515AF-6226-4BC4-B865-2F49B118603A}"/>
          </ac:picMkLst>
        </pc:picChg>
      </pc:sldChg>
      <pc:sldChg chg="modSp mod">
        <pc:chgData name="Santiago Cano Muniz" userId="77278d51-8899-4792-a37d-34c094257561" providerId="ADAL" clId="{94CB7C85-564A-48BC-B794-754B7585E68A}" dt="2020-04-07T16:23:11.019" v="2316" actId="1035"/>
        <pc:sldMkLst>
          <pc:docMk/>
          <pc:sldMk cId="3933826509" sldId="429"/>
        </pc:sldMkLst>
        <pc:spChg chg="mod">
          <ac:chgData name="Santiago Cano Muniz" userId="77278d51-8899-4792-a37d-34c094257561" providerId="ADAL" clId="{94CB7C85-564A-48BC-B794-754B7585E68A}" dt="2020-04-07T16:23:11.019" v="2316" actId="1035"/>
          <ac:spMkLst>
            <pc:docMk/>
            <pc:sldMk cId="3933826509" sldId="429"/>
            <ac:spMk id="6" creationId="{681180EA-14CD-4231-91D0-0BEAE3A1299C}"/>
          </ac:spMkLst>
        </pc:spChg>
      </pc:sldChg>
      <pc:sldChg chg="addSp delSp modSp mod delAnim modAnim">
        <pc:chgData name="Santiago Cano Muniz" userId="77278d51-8899-4792-a37d-34c094257561" providerId="ADAL" clId="{94CB7C85-564A-48BC-B794-754B7585E68A}" dt="2020-04-07T12:41:51.211" v="1055" actId="21"/>
        <pc:sldMkLst>
          <pc:docMk/>
          <pc:sldMk cId="2604244220" sldId="431"/>
        </pc:sldMkLst>
        <pc:spChg chg="mod">
          <ac:chgData name="Santiago Cano Muniz" userId="77278d51-8899-4792-a37d-34c094257561" providerId="ADAL" clId="{94CB7C85-564A-48BC-B794-754B7585E68A}" dt="2020-04-07T10:59:08.082" v="716" actId="20577"/>
          <ac:spMkLst>
            <pc:docMk/>
            <pc:sldMk cId="2604244220" sldId="431"/>
            <ac:spMk id="10" creationId="{6EA0A8EC-143D-4269-A502-03A69D19CC70}"/>
          </ac:spMkLst>
        </pc:spChg>
        <pc:spChg chg="mod topLvl">
          <ac:chgData name="Santiago Cano Muniz" userId="77278d51-8899-4792-a37d-34c094257561" providerId="ADAL" clId="{94CB7C85-564A-48BC-B794-754B7585E68A}" dt="2020-04-07T12:28:46.755" v="946" actId="164"/>
          <ac:spMkLst>
            <pc:docMk/>
            <pc:sldMk cId="2604244220" sldId="431"/>
            <ac:spMk id="11" creationId="{74AB3E14-9E09-4726-ADAE-DF725ED4F4AA}"/>
          </ac:spMkLst>
        </pc:spChg>
        <pc:spChg chg="add mod topLvl">
          <ac:chgData name="Santiago Cano Muniz" userId="77278d51-8899-4792-a37d-34c094257561" providerId="ADAL" clId="{94CB7C85-564A-48BC-B794-754B7585E68A}" dt="2020-04-07T12:36:27.587" v="1012" actId="164"/>
          <ac:spMkLst>
            <pc:docMk/>
            <pc:sldMk cId="2604244220" sldId="431"/>
            <ac:spMk id="12" creationId="{C1707674-22FA-4220-A041-0DEB3464310F}"/>
          </ac:spMkLst>
        </pc:spChg>
        <pc:spChg chg="mod">
          <ac:chgData name="Santiago Cano Muniz" userId="77278d51-8899-4792-a37d-34c094257561" providerId="ADAL" clId="{94CB7C85-564A-48BC-B794-754B7585E68A}" dt="2020-04-04T14:57:29.217" v="66" actId="27636"/>
          <ac:spMkLst>
            <pc:docMk/>
            <pc:sldMk cId="2604244220" sldId="431"/>
            <ac:spMk id="13" creationId="{00000000-0000-0000-0000-000000000000}"/>
          </ac:spMkLst>
        </pc:spChg>
        <pc:spChg chg="mod">
          <ac:chgData name="Santiago Cano Muniz" userId="77278d51-8899-4792-a37d-34c094257561" providerId="ADAL" clId="{94CB7C85-564A-48BC-B794-754B7585E68A}" dt="2020-04-04T14:57:20.254" v="63" actId="27636"/>
          <ac:spMkLst>
            <pc:docMk/>
            <pc:sldMk cId="2604244220" sldId="431"/>
            <ac:spMk id="14" creationId="{00000000-0000-0000-0000-000000000000}"/>
          </ac:spMkLst>
        </pc:spChg>
        <pc:grpChg chg="add del mod">
          <ac:chgData name="Santiago Cano Muniz" userId="77278d51-8899-4792-a37d-34c094257561" providerId="ADAL" clId="{94CB7C85-564A-48BC-B794-754B7585E68A}" dt="2020-04-07T12:26:28.429" v="923" actId="478"/>
          <ac:grpSpMkLst>
            <pc:docMk/>
            <pc:sldMk cId="2604244220" sldId="431"/>
            <ac:grpSpMk id="6" creationId="{4A78E924-AC8D-4039-B9B3-E1292CCCFF62}"/>
          </ac:grpSpMkLst>
        </pc:grpChg>
        <pc:grpChg chg="add del mod">
          <ac:chgData name="Santiago Cano Muniz" userId="77278d51-8899-4792-a37d-34c094257561" providerId="ADAL" clId="{94CB7C85-564A-48BC-B794-754B7585E68A}" dt="2020-04-07T11:07:23.386" v="910" actId="478"/>
          <ac:grpSpMkLst>
            <pc:docMk/>
            <pc:sldMk cId="2604244220" sldId="431"/>
            <ac:grpSpMk id="7" creationId="{1532BF24-624E-445C-8739-555B335D2241}"/>
          </ac:grpSpMkLst>
        </pc:grpChg>
        <pc:grpChg chg="add del mod">
          <ac:chgData name="Santiago Cano Muniz" userId="77278d51-8899-4792-a37d-34c094257561" providerId="ADAL" clId="{94CB7C85-564A-48BC-B794-754B7585E68A}" dt="2020-04-07T12:26:31.990" v="925" actId="478"/>
          <ac:grpSpMkLst>
            <pc:docMk/>
            <pc:sldMk cId="2604244220" sldId="431"/>
            <ac:grpSpMk id="15" creationId="{2FBCF0AA-EA87-4B87-86A1-43C5778656B7}"/>
          </ac:grpSpMkLst>
        </pc:grpChg>
        <pc:grpChg chg="add del mod">
          <ac:chgData name="Santiago Cano Muniz" userId="77278d51-8899-4792-a37d-34c094257561" providerId="ADAL" clId="{94CB7C85-564A-48BC-B794-754B7585E68A}" dt="2020-04-07T12:35:44.583" v="997" actId="478"/>
          <ac:grpSpMkLst>
            <pc:docMk/>
            <pc:sldMk cId="2604244220" sldId="431"/>
            <ac:grpSpMk id="18" creationId="{CBBD3A5F-26A9-4919-BEB7-66768786CB39}"/>
          </ac:grpSpMkLst>
        </pc:grpChg>
        <pc:grpChg chg="add mod">
          <ac:chgData name="Santiago Cano Muniz" userId="77278d51-8899-4792-a37d-34c094257561" providerId="ADAL" clId="{94CB7C85-564A-48BC-B794-754B7585E68A}" dt="2020-04-07T12:28:46.755" v="946" actId="164"/>
          <ac:grpSpMkLst>
            <pc:docMk/>
            <pc:sldMk cId="2604244220" sldId="431"/>
            <ac:grpSpMk id="20" creationId="{71EAC069-BB68-43BA-8C11-6444431F6D9E}"/>
          </ac:grpSpMkLst>
        </pc:grpChg>
        <pc:grpChg chg="add mod">
          <ac:chgData name="Santiago Cano Muniz" userId="77278d51-8899-4792-a37d-34c094257561" providerId="ADAL" clId="{94CB7C85-564A-48BC-B794-754B7585E68A}" dt="2020-04-07T12:36:27.587" v="1012" actId="164"/>
          <ac:grpSpMkLst>
            <pc:docMk/>
            <pc:sldMk cId="2604244220" sldId="431"/>
            <ac:grpSpMk id="25" creationId="{3459B89C-27C9-4C67-9D05-0BAD672516FF}"/>
          </ac:grpSpMkLst>
        </pc:grpChg>
        <pc:picChg chg="add del mod modCrop">
          <ac:chgData name="Santiago Cano Muniz" userId="77278d51-8899-4792-a37d-34c094257561" providerId="ADAL" clId="{94CB7C85-564A-48BC-B794-754B7585E68A}" dt="2020-04-07T12:26:29.154" v="924" actId="478"/>
          <ac:picMkLst>
            <pc:docMk/>
            <pc:sldMk cId="2604244220" sldId="431"/>
            <ac:picMk id="2" creationId="{82B84390-C3DC-4A41-BFAC-3306E7A84788}"/>
          </ac:picMkLst>
        </pc:picChg>
        <pc:picChg chg="del mod topLvl">
          <ac:chgData name="Santiago Cano Muniz" userId="77278d51-8899-4792-a37d-34c094257561" providerId="ADAL" clId="{94CB7C85-564A-48BC-B794-754B7585E68A}" dt="2020-04-07T11:07:23.386" v="910" actId="478"/>
          <ac:picMkLst>
            <pc:docMk/>
            <pc:sldMk cId="2604244220" sldId="431"/>
            <ac:picMk id="3" creationId="{B26736F3-DE0E-4769-AF13-F765AE2F4FD9}"/>
          </ac:picMkLst>
        </pc:picChg>
        <pc:picChg chg="add del">
          <ac:chgData name="Santiago Cano Muniz" userId="77278d51-8899-4792-a37d-34c094257561" providerId="ADAL" clId="{94CB7C85-564A-48BC-B794-754B7585E68A}" dt="2020-04-07T10:58:45.098" v="702" actId="478"/>
          <ac:picMkLst>
            <pc:docMk/>
            <pc:sldMk cId="2604244220" sldId="431"/>
            <ac:picMk id="4" creationId="{22386F6B-2E86-4C89-8761-9D219B2AD3E7}"/>
          </ac:picMkLst>
        </pc:picChg>
        <pc:picChg chg="add del mod topLvl modCrop">
          <ac:chgData name="Santiago Cano Muniz" userId="77278d51-8899-4792-a37d-34c094257561" providerId="ADAL" clId="{94CB7C85-564A-48BC-B794-754B7585E68A}" dt="2020-04-07T12:26:28.429" v="923" actId="478"/>
          <ac:picMkLst>
            <pc:docMk/>
            <pc:sldMk cId="2604244220" sldId="431"/>
            <ac:picMk id="5" creationId="{321198A1-0678-4493-A93B-0ADF40663071}"/>
          </ac:picMkLst>
        </pc:picChg>
        <pc:picChg chg="add del mod topLvl">
          <ac:chgData name="Santiago Cano Muniz" userId="77278d51-8899-4792-a37d-34c094257561" providerId="ADAL" clId="{94CB7C85-564A-48BC-B794-754B7585E68A}" dt="2020-04-07T12:26:31.990" v="925" actId="478"/>
          <ac:picMkLst>
            <pc:docMk/>
            <pc:sldMk cId="2604244220" sldId="431"/>
            <ac:picMk id="8" creationId="{C72AFA51-0085-44DD-939E-7DD6E55C137D}"/>
          </ac:picMkLst>
        </pc:picChg>
        <pc:picChg chg="add del mod">
          <ac:chgData name="Santiago Cano Muniz" userId="77278d51-8899-4792-a37d-34c094257561" providerId="ADAL" clId="{94CB7C85-564A-48BC-B794-754B7585E68A}" dt="2020-04-07T12:35:46.627" v="998" actId="478"/>
          <ac:picMkLst>
            <pc:docMk/>
            <pc:sldMk cId="2604244220" sldId="431"/>
            <ac:picMk id="16" creationId="{C42EBE33-3597-46AE-940B-D97AD8EB1E5E}"/>
          </ac:picMkLst>
        </pc:picChg>
        <pc:picChg chg="add del mod topLvl">
          <ac:chgData name="Santiago Cano Muniz" userId="77278d51-8899-4792-a37d-34c094257561" providerId="ADAL" clId="{94CB7C85-564A-48BC-B794-754B7585E68A}" dt="2020-04-07T12:35:44.583" v="997" actId="478"/>
          <ac:picMkLst>
            <pc:docMk/>
            <pc:sldMk cId="2604244220" sldId="431"/>
            <ac:picMk id="17" creationId="{A5DFCF9D-0A05-485C-A75D-97E2EF99DFB5}"/>
          </ac:picMkLst>
        </pc:picChg>
        <pc:picChg chg="add mod">
          <ac:chgData name="Santiago Cano Muniz" userId="77278d51-8899-4792-a37d-34c094257561" providerId="ADAL" clId="{94CB7C85-564A-48BC-B794-754B7585E68A}" dt="2020-04-07T12:28:46.755" v="946" actId="164"/>
          <ac:picMkLst>
            <pc:docMk/>
            <pc:sldMk cId="2604244220" sldId="431"/>
            <ac:picMk id="19" creationId="{46BD15CB-A836-43F1-91DA-E3D5CF89D51A}"/>
          </ac:picMkLst>
        </pc:picChg>
        <pc:picChg chg="add del mod">
          <ac:chgData name="Santiago Cano Muniz" userId="77278d51-8899-4792-a37d-34c094257561" providerId="ADAL" clId="{94CB7C85-564A-48BC-B794-754B7585E68A}" dt="2020-04-07T12:29:35.169" v="959" actId="21"/>
          <ac:picMkLst>
            <pc:docMk/>
            <pc:sldMk cId="2604244220" sldId="431"/>
            <ac:picMk id="21" creationId="{C323F2BC-E25D-470B-8F2C-58C67A388AB5}"/>
          </ac:picMkLst>
        </pc:picChg>
        <pc:picChg chg="add del mod">
          <ac:chgData name="Santiago Cano Muniz" userId="77278d51-8899-4792-a37d-34c094257561" providerId="ADAL" clId="{94CB7C85-564A-48BC-B794-754B7585E68A}" dt="2020-04-07T12:30:17.268" v="970" actId="21"/>
          <ac:picMkLst>
            <pc:docMk/>
            <pc:sldMk cId="2604244220" sldId="431"/>
            <ac:picMk id="22" creationId="{405BE98C-8F3D-49D2-B1E9-FE37E95650E6}"/>
          </ac:picMkLst>
        </pc:picChg>
        <pc:picChg chg="add mod">
          <ac:chgData name="Santiago Cano Muniz" userId="77278d51-8899-4792-a37d-34c094257561" providerId="ADAL" clId="{94CB7C85-564A-48BC-B794-754B7585E68A}" dt="2020-04-07T12:35:58.243" v="1007" actId="1038"/>
          <ac:picMkLst>
            <pc:docMk/>
            <pc:sldMk cId="2604244220" sldId="431"/>
            <ac:picMk id="23" creationId="{B94A5A64-8408-472E-B0B2-911306D846D3}"/>
          </ac:picMkLst>
        </pc:picChg>
        <pc:picChg chg="add mod">
          <ac:chgData name="Santiago Cano Muniz" userId="77278d51-8899-4792-a37d-34c094257561" providerId="ADAL" clId="{94CB7C85-564A-48BC-B794-754B7585E68A}" dt="2020-04-07T12:36:27.587" v="1012" actId="164"/>
          <ac:picMkLst>
            <pc:docMk/>
            <pc:sldMk cId="2604244220" sldId="431"/>
            <ac:picMk id="24" creationId="{88D9D34C-382E-495A-A6A8-0437F4A7A97B}"/>
          </ac:picMkLst>
        </pc:picChg>
        <pc:picChg chg="add del mod">
          <ac:chgData name="Santiago Cano Muniz" userId="77278d51-8899-4792-a37d-34c094257561" providerId="ADAL" clId="{94CB7C85-564A-48BC-B794-754B7585E68A}" dt="2020-04-07T12:38:13.268" v="1025" actId="21"/>
          <ac:picMkLst>
            <pc:docMk/>
            <pc:sldMk cId="2604244220" sldId="431"/>
            <ac:picMk id="26" creationId="{C8EAC423-B5AD-4642-888E-82352678A136}"/>
          </ac:picMkLst>
        </pc:picChg>
        <pc:picChg chg="add del mod">
          <ac:chgData name="Santiago Cano Muniz" userId="77278d51-8899-4792-a37d-34c094257561" providerId="ADAL" clId="{94CB7C85-564A-48BC-B794-754B7585E68A}" dt="2020-04-07T12:39:33.082" v="1032" actId="21"/>
          <ac:picMkLst>
            <pc:docMk/>
            <pc:sldMk cId="2604244220" sldId="431"/>
            <ac:picMk id="27" creationId="{612F24D2-B7A7-4F54-815E-EC9080C4FFF8}"/>
          </ac:picMkLst>
        </pc:picChg>
        <pc:picChg chg="add del mod">
          <ac:chgData name="Santiago Cano Muniz" userId="77278d51-8899-4792-a37d-34c094257561" providerId="ADAL" clId="{94CB7C85-564A-48BC-B794-754B7585E68A}" dt="2020-04-07T12:39:40.931" v="1037" actId="21"/>
          <ac:picMkLst>
            <pc:docMk/>
            <pc:sldMk cId="2604244220" sldId="431"/>
            <ac:picMk id="28" creationId="{047C3591-6CC5-407D-88BA-08C09FADBD5A}"/>
          </ac:picMkLst>
        </pc:picChg>
        <pc:picChg chg="add del mod">
          <ac:chgData name="Santiago Cano Muniz" userId="77278d51-8899-4792-a37d-34c094257561" providerId="ADAL" clId="{94CB7C85-564A-48BC-B794-754B7585E68A}" dt="2020-04-07T12:41:51.211" v="1055" actId="21"/>
          <ac:picMkLst>
            <pc:docMk/>
            <pc:sldMk cId="2604244220" sldId="431"/>
            <ac:picMk id="29" creationId="{D0E8176F-7DAA-4036-A7FF-17B68832165D}"/>
          </ac:picMkLst>
        </pc:picChg>
      </pc:sldChg>
      <pc:sldChg chg="addSp delSp modSp mod">
        <pc:chgData name="Santiago Cano Muniz" userId="77278d51-8899-4792-a37d-34c094257561" providerId="ADAL" clId="{94CB7C85-564A-48BC-B794-754B7585E68A}" dt="2020-04-07T11:05:34.613" v="898"/>
        <pc:sldMkLst>
          <pc:docMk/>
          <pc:sldMk cId="2853488963" sldId="433"/>
        </pc:sldMkLst>
        <pc:spChg chg="mod">
          <ac:chgData name="Santiago Cano Muniz" userId="77278d51-8899-4792-a37d-34c094257561" providerId="ADAL" clId="{94CB7C85-564A-48BC-B794-754B7585E68A}" dt="2020-04-04T14:54:08.700" v="34"/>
          <ac:spMkLst>
            <pc:docMk/>
            <pc:sldMk cId="2853488963" sldId="433"/>
            <ac:spMk id="13" creationId="{00000000-0000-0000-0000-000000000000}"/>
          </ac:spMkLst>
        </pc:spChg>
        <pc:spChg chg="mod">
          <ac:chgData name="Santiago Cano Muniz" userId="77278d51-8899-4792-a37d-34c094257561" providerId="ADAL" clId="{94CB7C85-564A-48BC-B794-754B7585E68A}" dt="2020-04-04T14:54:07.045" v="33" actId="27636"/>
          <ac:spMkLst>
            <pc:docMk/>
            <pc:sldMk cId="2853488963" sldId="433"/>
            <ac:spMk id="14" creationId="{00000000-0000-0000-0000-000000000000}"/>
          </ac:spMkLst>
        </pc:spChg>
        <pc:spChg chg="add">
          <ac:chgData name="Santiago Cano Muniz" userId="77278d51-8899-4792-a37d-34c094257561" providerId="ADAL" clId="{94CB7C85-564A-48BC-B794-754B7585E68A}" dt="2020-04-07T11:05:34.613" v="898"/>
          <ac:spMkLst>
            <pc:docMk/>
            <pc:sldMk cId="2853488963" sldId="433"/>
            <ac:spMk id="19" creationId="{B5462769-C0F7-467F-99E2-0C4064AEA466}"/>
          </ac:spMkLst>
        </pc:spChg>
        <pc:spChg chg="del">
          <ac:chgData name="Santiago Cano Muniz" userId="77278d51-8899-4792-a37d-34c094257561" providerId="ADAL" clId="{94CB7C85-564A-48BC-B794-754B7585E68A}" dt="2020-04-07T11:05:34.315" v="897" actId="478"/>
          <ac:spMkLst>
            <pc:docMk/>
            <pc:sldMk cId="2853488963" sldId="433"/>
            <ac:spMk id="22" creationId="{5F0E0E6D-5B1E-4B36-918A-0C40EFC219D4}"/>
          </ac:spMkLst>
        </pc:spChg>
      </pc:sldChg>
      <pc:sldChg chg="addSp delSp modSp mod">
        <pc:chgData name="Santiago Cano Muniz" userId="77278d51-8899-4792-a37d-34c094257561" providerId="ADAL" clId="{94CB7C85-564A-48BC-B794-754B7585E68A}" dt="2020-04-07T11:05:31.043" v="896"/>
        <pc:sldMkLst>
          <pc:docMk/>
          <pc:sldMk cId="84704365" sldId="434"/>
        </pc:sldMkLst>
        <pc:spChg chg="mod">
          <ac:chgData name="Santiago Cano Muniz" userId="77278d51-8899-4792-a37d-34c094257561" providerId="ADAL" clId="{94CB7C85-564A-48BC-B794-754B7585E68A}" dt="2020-04-04T14:54:11.384" v="35"/>
          <ac:spMkLst>
            <pc:docMk/>
            <pc:sldMk cId="84704365" sldId="434"/>
            <ac:spMk id="13" creationId="{00000000-0000-0000-0000-000000000000}"/>
          </ac:spMkLst>
        </pc:spChg>
        <pc:spChg chg="mod">
          <ac:chgData name="Santiago Cano Muniz" userId="77278d51-8899-4792-a37d-34c094257561" providerId="ADAL" clId="{94CB7C85-564A-48BC-B794-754B7585E68A}" dt="2020-04-04T14:54:17.269" v="38" actId="27636"/>
          <ac:spMkLst>
            <pc:docMk/>
            <pc:sldMk cId="84704365" sldId="434"/>
            <ac:spMk id="14" creationId="{00000000-0000-0000-0000-000000000000}"/>
          </ac:spMkLst>
        </pc:spChg>
        <pc:spChg chg="add">
          <ac:chgData name="Santiago Cano Muniz" userId="77278d51-8899-4792-a37d-34c094257561" providerId="ADAL" clId="{94CB7C85-564A-48BC-B794-754B7585E68A}" dt="2020-04-07T11:05:31.043" v="896"/>
          <ac:spMkLst>
            <pc:docMk/>
            <pc:sldMk cId="84704365" sldId="434"/>
            <ac:spMk id="22" creationId="{E1FA84C8-1504-46C1-B99E-D0ADE088C302}"/>
          </ac:spMkLst>
        </pc:spChg>
        <pc:spChg chg="del">
          <ac:chgData name="Santiago Cano Muniz" userId="77278d51-8899-4792-a37d-34c094257561" providerId="ADAL" clId="{94CB7C85-564A-48BC-B794-754B7585E68A}" dt="2020-04-07T11:05:30.780" v="895" actId="478"/>
          <ac:spMkLst>
            <pc:docMk/>
            <pc:sldMk cId="84704365" sldId="434"/>
            <ac:spMk id="24" creationId="{19B98009-002A-489C-BD1C-544A03FC6CA7}"/>
          </ac:spMkLst>
        </pc:spChg>
      </pc:sldChg>
      <pc:sldChg chg="addSp delSp modSp mod">
        <pc:chgData name="Santiago Cano Muniz" userId="77278d51-8899-4792-a37d-34c094257561" providerId="ADAL" clId="{94CB7C85-564A-48BC-B794-754B7585E68A}" dt="2020-04-07T11:05:24.776" v="894" actId="1037"/>
        <pc:sldMkLst>
          <pc:docMk/>
          <pc:sldMk cId="1962060766" sldId="435"/>
        </pc:sldMkLst>
        <pc:spChg chg="add del">
          <ac:chgData name="Santiago Cano Muniz" userId="77278d51-8899-4792-a37d-34c094257561" providerId="ADAL" clId="{94CB7C85-564A-48BC-B794-754B7585E68A}" dt="2020-04-07T11:01:40.419" v="746"/>
          <ac:spMkLst>
            <pc:docMk/>
            <pc:sldMk cId="1962060766" sldId="435"/>
            <ac:spMk id="2" creationId="{98A85307-C118-46C7-842A-14DFA3BA6593}"/>
          </ac:spMkLst>
        </pc:spChg>
        <pc:spChg chg="add del">
          <ac:chgData name="Santiago Cano Muniz" userId="77278d51-8899-4792-a37d-34c094257561" providerId="ADAL" clId="{94CB7C85-564A-48BC-B794-754B7585E68A}" dt="2020-04-07T11:02:50.269" v="750"/>
          <ac:spMkLst>
            <pc:docMk/>
            <pc:sldMk cId="1962060766" sldId="435"/>
            <ac:spMk id="6" creationId="{CE3D80B7-46B9-4050-AB0F-11D67B5C5DE3}"/>
          </ac:spMkLst>
        </pc:spChg>
        <pc:spChg chg="mod">
          <ac:chgData name="Santiago Cano Muniz" userId="77278d51-8899-4792-a37d-34c094257561" providerId="ADAL" clId="{94CB7C85-564A-48BC-B794-754B7585E68A}" dt="2020-04-07T11:05:24.776" v="894" actId="1037"/>
          <ac:spMkLst>
            <pc:docMk/>
            <pc:sldMk cId="1962060766" sldId="435"/>
            <ac:spMk id="10" creationId="{51B995CC-7D8B-4260-A485-C42F722DFC3D}"/>
          </ac:spMkLst>
        </pc:spChg>
        <pc:spChg chg="mod">
          <ac:chgData name="Santiago Cano Muniz" userId="77278d51-8899-4792-a37d-34c094257561" providerId="ADAL" clId="{94CB7C85-564A-48BC-B794-754B7585E68A}" dt="2020-04-04T14:54:33.734" v="44" actId="27636"/>
          <ac:spMkLst>
            <pc:docMk/>
            <pc:sldMk cId="1962060766" sldId="435"/>
            <ac:spMk id="13" creationId="{00000000-0000-0000-0000-000000000000}"/>
          </ac:spMkLst>
        </pc:spChg>
        <pc:spChg chg="mod">
          <ac:chgData name="Santiago Cano Muniz" userId="77278d51-8899-4792-a37d-34c094257561" providerId="ADAL" clId="{94CB7C85-564A-48BC-B794-754B7585E68A}" dt="2020-04-04T14:54:28.171" v="41" actId="27636"/>
          <ac:spMkLst>
            <pc:docMk/>
            <pc:sldMk cId="1962060766" sldId="435"/>
            <ac:spMk id="14" creationId="{00000000-0000-0000-0000-000000000000}"/>
          </ac:spMkLst>
        </pc:spChg>
        <pc:spChg chg="mod">
          <ac:chgData name="Santiago Cano Muniz" userId="77278d51-8899-4792-a37d-34c094257561" providerId="ADAL" clId="{94CB7C85-564A-48BC-B794-754B7585E68A}" dt="2020-04-04T14:54:41.414" v="47" actId="27636"/>
          <ac:spMkLst>
            <pc:docMk/>
            <pc:sldMk cId="1962060766" sldId="435"/>
            <ac:spMk id="30" creationId="{8F2D847A-0850-451C-957D-01BA12675E12}"/>
          </ac:spMkLst>
        </pc:spChg>
        <pc:spChg chg="mod">
          <ac:chgData name="Santiago Cano Muniz" userId="77278d51-8899-4792-a37d-34c094257561" providerId="ADAL" clId="{94CB7C85-564A-48BC-B794-754B7585E68A}" dt="2020-04-07T11:05:20.503" v="880" actId="1076"/>
          <ac:spMkLst>
            <pc:docMk/>
            <pc:sldMk cId="1962060766" sldId="435"/>
            <ac:spMk id="52" creationId="{83F9D06E-0C8A-4C01-A10E-FE7FA0147FD3}"/>
          </ac:spMkLst>
        </pc:spChg>
      </pc:sldChg>
      <pc:sldChg chg="addSp delSp modSp mod">
        <pc:chgData name="Santiago Cano Muniz" userId="77278d51-8899-4792-a37d-34c094257561" providerId="ADAL" clId="{94CB7C85-564A-48BC-B794-754B7585E68A}" dt="2020-04-07T13:01:07.118" v="1444" actId="21"/>
        <pc:sldMkLst>
          <pc:docMk/>
          <pc:sldMk cId="3819583726" sldId="436"/>
        </pc:sldMkLst>
        <pc:spChg chg="mod">
          <ac:chgData name="Santiago Cano Muniz" userId="77278d51-8899-4792-a37d-34c094257561" providerId="ADAL" clId="{94CB7C85-564A-48BC-B794-754B7585E68A}" dt="2020-04-07T12:52:06.550" v="1323" actId="1036"/>
          <ac:spMkLst>
            <pc:docMk/>
            <pc:sldMk cId="3819583726" sldId="436"/>
            <ac:spMk id="9" creationId="{ECC6C485-E55D-4C76-BF65-33DCB0B0619B}"/>
          </ac:spMkLst>
        </pc:spChg>
        <pc:spChg chg="mod">
          <ac:chgData name="Santiago Cano Muniz" userId="77278d51-8899-4792-a37d-34c094257561" providerId="ADAL" clId="{94CB7C85-564A-48BC-B794-754B7585E68A}" dt="2020-04-04T14:58:55.423" v="96" actId="27636"/>
          <ac:spMkLst>
            <pc:docMk/>
            <pc:sldMk cId="3819583726" sldId="436"/>
            <ac:spMk id="13" creationId="{00000000-0000-0000-0000-000000000000}"/>
          </ac:spMkLst>
        </pc:spChg>
        <pc:spChg chg="mod">
          <ac:chgData name="Santiago Cano Muniz" userId="77278d51-8899-4792-a37d-34c094257561" providerId="ADAL" clId="{94CB7C85-564A-48BC-B794-754B7585E68A}" dt="2020-04-04T14:58:50.941" v="93" actId="27636"/>
          <ac:spMkLst>
            <pc:docMk/>
            <pc:sldMk cId="3819583726" sldId="436"/>
            <ac:spMk id="14" creationId="{00000000-0000-0000-0000-000000000000}"/>
          </ac:spMkLst>
        </pc:spChg>
        <pc:picChg chg="del">
          <ac:chgData name="Santiago Cano Muniz" userId="77278d51-8899-4792-a37d-34c094257561" providerId="ADAL" clId="{94CB7C85-564A-48BC-B794-754B7585E68A}" dt="2020-04-07T12:43:13.549" v="1060" actId="478"/>
          <ac:picMkLst>
            <pc:docMk/>
            <pc:sldMk cId="3819583726" sldId="436"/>
            <ac:picMk id="2" creationId="{73134057-99B9-4D8A-8E8D-7C3924C637A4}"/>
          </ac:picMkLst>
        </pc:picChg>
        <pc:picChg chg="add del">
          <ac:chgData name="Santiago Cano Muniz" userId="77278d51-8899-4792-a37d-34c094257561" providerId="ADAL" clId="{94CB7C85-564A-48BC-B794-754B7585E68A}" dt="2020-04-07T12:43:14.773" v="1062"/>
          <ac:picMkLst>
            <pc:docMk/>
            <pc:sldMk cId="3819583726" sldId="436"/>
            <ac:picMk id="3" creationId="{0B34C8A6-7501-460A-9609-4F5ADC0668F0}"/>
          </ac:picMkLst>
        </pc:picChg>
        <pc:picChg chg="add">
          <ac:chgData name="Santiago Cano Muniz" userId="77278d51-8899-4792-a37d-34c094257561" providerId="ADAL" clId="{94CB7C85-564A-48BC-B794-754B7585E68A}" dt="2020-04-07T12:43:28.258" v="1068"/>
          <ac:picMkLst>
            <pc:docMk/>
            <pc:sldMk cId="3819583726" sldId="436"/>
            <ac:picMk id="8" creationId="{3E1C47E8-ECDE-4996-80D9-BFA7D40B8119}"/>
          </ac:picMkLst>
        </pc:picChg>
        <pc:picChg chg="add del mod">
          <ac:chgData name="Santiago Cano Muniz" userId="77278d51-8899-4792-a37d-34c094257561" providerId="ADAL" clId="{94CB7C85-564A-48BC-B794-754B7585E68A}" dt="2020-04-07T13:01:07.118" v="1444" actId="21"/>
          <ac:picMkLst>
            <pc:docMk/>
            <pc:sldMk cId="3819583726" sldId="436"/>
            <ac:picMk id="10" creationId="{27C78A2C-8CC3-47C4-84C7-B445F70B9F7C}"/>
          </ac:picMkLst>
        </pc:picChg>
      </pc:sldChg>
      <pc:sldChg chg="modSp mod">
        <pc:chgData name="Santiago Cano Muniz" userId="77278d51-8899-4792-a37d-34c094257561" providerId="ADAL" clId="{94CB7C85-564A-48BC-B794-754B7585E68A}" dt="2020-04-04T14:58:22.561" v="84" actId="20577"/>
        <pc:sldMkLst>
          <pc:docMk/>
          <pc:sldMk cId="3422427372" sldId="437"/>
        </pc:sldMkLst>
        <pc:spChg chg="mod">
          <ac:chgData name="Santiago Cano Muniz" userId="77278d51-8899-4792-a37d-34c094257561" providerId="ADAL" clId="{94CB7C85-564A-48BC-B794-754B7585E68A}" dt="2020-04-04T14:58:22.561" v="84" actId="20577"/>
          <ac:spMkLst>
            <pc:docMk/>
            <pc:sldMk cId="3422427372" sldId="437"/>
            <ac:spMk id="8" creationId="{59FDDF91-0CEC-485D-A56E-210B214F0E3E}"/>
          </ac:spMkLst>
        </pc:spChg>
        <pc:spChg chg="mod">
          <ac:chgData name="Santiago Cano Muniz" userId="77278d51-8899-4792-a37d-34c094257561" providerId="ADAL" clId="{94CB7C85-564A-48BC-B794-754B7585E68A}" dt="2020-04-04T14:58:05.718" v="80" actId="27636"/>
          <ac:spMkLst>
            <pc:docMk/>
            <pc:sldMk cId="3422427372" sldId="437"/>
            <ac:spMk id="13" creationId="{00000000-0000-0000-0000-000000000000}"/>
          </ac:spMkLst>
        </pc:spChg>
        <pc:spChg chg="mod">
          <ac:chgData name="Santiago Cano Muniz" userId="77278d51-8899-4792-a37d-34c094257561" providerId="ADAL" clId="{94CB7C85-564A-48BC-B794-754B7585E68A}" dt="2020-04-04T14:58:00.965" v="77" actId="27636"/>
          <ac:spMkLst>
            <pc:docMk/>
            <pc:sldMk cId="3422427372" sldId="437"/>
            <ac:spMk id="14" creationId="{00000000-0000-0000-0000-000000000000}"/>
          </ac:spMkLst>
        </pc:spChg>
      </pc:sldChg>
      <pc:sldChg chg="modSp mod">
        <pc:chgData name="Santiago Cano Muniz" userId="77278d51-8899-4792-a37d-34c094257561" providerId="ADAL" clId="{94CB7C85-564A-48BC-B794-754B7585E68A}" dt="2020-04-07T13:07:11.140" v="1577"/>
        <pc:sldMkLst>
          <pc:docMk/>
          <pc:sldMk cId="3159322100" sldId="438"/>
        </pc:sldMkLst>
        <pc:spChg chg="mod">
          <ac:chgData name="Santiago Cano Muniz" userId="77278d51-8899-4792-a37d-34c094257561" providerId="ADAL" clId="{94CB7C85-564A-48BC-B794-754B7585E68A}" dt="2020-04-07T13:07:11.140" v="1577"/>
          <ac:spMkLst>
            <pc:docMk/>
            <pc:sldMk cId="3159322100" sldId="438"/>
            <ac:spMk id="6" creationId="{C7808F54-A6F2-4731-AA86-32BF03227137}"/>
          </ac:spMkLst>
        </pc:spChg>
        <pc:spChg chg="mod">
          <ac:chgData name="Santiago Cano Muniz" userId="77278d51-8899-4792-a37d-34c094257561" providerId="ADAL" clId="{94CB7C85-564A-48BC-B794-754B7585E68A}" dt="2020-04-04T15:01:11.098" v="204" actId="20577"/>
          <ac:spMkLst>
            <pc:docMk/>
            <pc:sldMk cId="3159322100" sldId="438"/>
            <ac:spMk id="13" creationId="{00000000-0000-0000-0000-000000000000}"/>
          </ac:spMkLst>
        </pc:spChg>
        <pc:spChg chg="mod">
          <ac:chgData name="Santiago Cano Muniz" userId="77278d51-8899-4792-a37d-34c094257561" providerId="ADAL" clId="{94CB7C85-564A-48BC-B794-754B7585E68A}" dt="2020-04-04T15:01:07.106" v="193" actId="20577"/>
          <ac:spMkLst>
            <pc:docMk/>
            <pc:sldMk cId="3159322100" sldId="438"/>
            <ac:spMk id="14" creationId="{00000000-0000-0000-0000-000000000000}"/>
          </ac:spMkLst>
        </pc:spChg>
      </pc:sldChg>
      <pc:sldChg chg="addSp delSp modSp mod">
        <pc:chgData name="Santiago Cano Muniz" userId="77278d51-8899-4792-a37d-34c094257561" providerId="ADAL" clId="{94CB7C85-564A-48BC-B794-754B7585E68A}" dt="2020-04-07T16:28:03.173" v="2322" actId="207"/>
        <pc:sldMkLst>
          <pc:docMk/>
          <pc:sldMk cId="3768233786" sldId="439"/>
        </pc:sldMkLst>
        <pc:spChg chg="mod">
          <ac:chgData name="Santiago Cano Muniz" userId="77278d51-8899-4792-a37d-34c094257561" providerId="ADAL" clId="{94CB7C85-564A-48BC-B794-754B7585E68A}" dt="2020-04-04T15:07:09.799" v="441" actId="27636"/>
          <ac:spMkLst>
            <pc:docMk/>
            <pc:sldMk cId="3768233786" sldId="439"/>
            <ac:spMk id="12" creationId="{E7934B80-F463-463B-B670-975F764B18E0}"/>
          </ac:spMkLst>
        </pc:spChg>
        <pc:spChg chg="mod">
          <ac:chgData name="Santiago Cano Muniz" userId="77278d51-8899-4792-a37d-34c094257561" providerId="ADAL" clId="{94CB7C85-564A-48BC-B794-754B7585E68A}" dt="2020-04-07T16:28:03.173" v="2322" actId="207"/>
          <ac:spMkLst>
            <pc:docMk/>
            <pc:sldMk cId="3768233786" sldId="439"/>
            <ac:spMk id="13" creationId="{00000000-0000-0000-0000-000000000000}"/>
          </ac:spMkLst>
        </pc:spChg>
        <pc:spChg chg="mod">
          <ac:chgData name="Santiago Cano Muniz" userId="77278d51-8899-4792-a37d-34c094257561" providerId="ADAL" clId="{94CB7C85-564A-48BC-B794-754B7585E68A}" dt="2020-04-04T15:06:50.742" v="419" actId="27636"/>
          <ac:spMkLst>
            <pc:docMk/>
            <pc:sldMk cId="3768233786" sldId="439"/>
            <ac:spMk id="14" creationId="{00000000-0000-0000-0000-000000000000}"/>
          </ac:spMkLst>
        </pc:spChg>
        <pc:spChg chg="mod">
          <ac:chgData name="Santiago Cano Muniz" userId="77278d51-8899-4792-a37d-34c094257561" providerId="ADAL" clId="{94CB7C85-564A-48BC-B794-754B7585E68A}" dt="2020-04-04T15:07:14.099" v="442" actId="6549"/>
          <ac:spMkLst>
            <pc:docMk/>
            <pc:sldMk cId="3768233786" sldId="439"/>
            <ac:spMk id="15" creationId="{E0BEA6C0-8EFF-4EE9-87F5-7CAF42573EEC}"/>
          </ac:spMkLst>
        </pc:spChg>
        <pc:spChg chg="mod">
          <ac:chgData name="Santiago Cano Muniz" userId="77278d51-8899-4792-a37d-34c094257561" providerId="ADAL" clId="{94CB7C85-564A-48BC-B794-754B7585E68A}" dt="2020-04-07T16:02:19.488" v="2046" actId="20577"/>
          <ac:spMkLst>
            <pc:docMk/>
            <pc:sldMk cId="3768233786" sldId="439"/>
            <ac:spMk id="17" creationId="{8DE5257D-D33B-46BB-B925-71E4D6CDFDCD}"/>
          </ac:spMkLst>
        </pc:spChg>
        <pc:spChg chg="mod">
          <ac:chgData name="Santiago Cano Muniz" userId="77278d51-8899-4792-a37d-34c094257561" providerId="ADAL" clId="{94CB7C85-564A-48BC-B794-754B7585E68A}" dt="2020-04-07T16:01:56.411" v="2042" actId="207"/>
          <ac:spMkLst>
            <pc:docMk/>
            <pc:sldMk cId="3768233786" sldId="439"/>
            <ac:spMk id="18" creationId="{7822F7A1-DEDA-4877-83E1-844C41BA455B}"/>
          </ac:spMkLst>
        </pc:spChg>
        <pc:picChg chg="add mod">
          <ac:chgData name="Santiago Cano Muniz" userId="77278d51-8899-4792-a37d-34c094257561" providerId="ADAL" clId="{94CB7C85-564A-48BC-B794-754B7585E68A}" dt="2020-04-07T16:27:51.300" v="2320" actId="1076"/>
          <ac:picMkLst>
            <pc:docMk/>
            <pc:sldMk cId="3768233786" sldId="439"/>
            <ac:picMk id="2" creationId="{454AE431-93C5-4858-B4FE-A57BB157BCDB}"/>
          </ac:picMkLst>
        </pc:picChg>
        <pc:picChg chg="del">
          <ac:chgData name="Santiago Cano Muniz" userId="77278d51-8899-4792-a37d-34c094257561" providerId="ADAL" clId="{94CB7C85-564A-48BC-B794-754B7585E68A}" dt="2020-04-07T16:27:32.358" v="2317" actId="478"/>
          <ac:picMkLst>
            <pc:docMk/>
            <pc:sldMk cId="3768233786" sldId="439"/>
            <ac:picMk id="5" creationId="{65D67E61-5D38-4F59-AEB7-42ABEB2435D7}"/>
          </ac:picMkLst>
        </pc:picChg>
      </pc:sldChg>
      <pc:sldChg chg="addSp delSp modSp mod">
        <pc:chgData name="Santiago Cano Muniz" userId="77278d51-8899-4792-a37d-34c094257561" providerId="ADAL" clId="{94CB7C85-564A-48BC-B794-754B7585E68A}" dt="2020-04-07T16:29:05.941" v="2340"/>
        <pc:sldMkLst>
          <pc:docMk/>
          <pc:sldMk cId="316285341" sldId="440"/>
        </pc:sldMkLst>
        <pc:spChg chg="mod">
          <ac:chgData name="Santiago Cano Muniz" userId="77278d51-8899-4792-a37d-34c094257561" providerId="ADAL" clId="{94CB7C85-564A-48BC-B794-754B7585E68A}" dt="2020-04-07T16:03:14.393" v="2051" actId="207"/>
          <ac:spMkLst>
            <pc:docMk/>
            <pc:sldMk cId="316285341" sldId="440"/>
            <ac:spMk id="10" creationId="{F2E309B6-7036-4C09-A0D6-A7BC50D42D38}"/>
          </ac:spMkLst>
        </pc:spChg>
        <pc:spChg chg="mod">
          <ac:chgData name="Santiago Cano Muniz" userId="77278d51-8899-4792-a37d-34c094257561" providerId="ADAL" clId="{94CB7C85-564A-48BC-B794-754B7585E68A}" dt="2020-04-07T16:28:43.514" v="2337" actId="27636"/>
          <ac:spMkLst>
            <pc:docMk/>
            <pc:sldMk cId="316285341" sldId="440"/>
            <ac:spMk id="12" creationId="{E7934B80-F463-463B-B670-975F764B18E0}"/>
          </ac:spMkLst>
        </pc:spChg>
        <pc:spChg chg="mod">
          <ac:chgData name="Santiago Cano Muniz" userId="77278d51-8899-4792-a37d-34c094257561" providerId="ADAL" clId="{94CB7C85-564A-48BC-B794-754B7585E68A}" dt="2020-04-07T16:28:23.489" v="2334" actId="20577"/>
          <ac:spMkLst>
            <pc:docMk/>
            <pc:sldMk cId="316285341" sldId="440"/>
            <ac:spMk id="13" creationId="{00000000-0000-0000-0000-000000000000}"/>
          </ac:spMkLst>
        </pc:spChg>
        <pc:spChg chg="mod">
          <ac:chgData name="Santiago Cano Muniz" userId="77278d51-8899-4792-a37d-34c094257561" providerId="ADAL" clId="{94CB7C85-564A-48BC-B794-754B7585E68A}" dt="2020-04-07T16:29:05.941" v="2340"/>
          <ac:spMkLst>
            <pc:docMk/>
            <pc:sldMk cId="316285341" sldId="440"/>
            <ac:spMk id="14" creationId="{00000000-0000-0000-0000-000000000000}"/>
          </ac:spMkLst>
        </pc:spChg>
        <pc:spChg chg="mod">
          <ac:chgData name="Santiago Cano Muniz" userId="77278d51-8899-4792-a37d-34c094257561" providerId="ADAL" clId="{94CB7C85-564A-48BC-B794-754B7585E68A}" dt="2020-04-07T16:28:52.249" v="2339" actId="20577"/>
          <ac:spMkLst>
            <pc:docMk/>
            <pc:sldMk cId="316285341" sldId="440"/>
            <ac:spMk id="15" creationId="{E0BEA6C0-8EFF-4EE9-87F5-7CAF42573EEC}"/>
          </ac:spMkLst>
        </pc:spChg>
        <pc:spChg chg="add">
          <ac:chgData name="Santiago Cano Muniz" userId="77278d51-8899-4792-a37d-34c094257561" providerId="ADAL" clId="{94CB7C85-564A-48BC-B794-754B7585E68A}" dt="2020-04-07T16:02:58.874" v="2048"/>
          <ac:spMkLst>
            <pc:docMk/>
            <pc:sldMk cId="316285341" sldId="440"/>
            <ac:spMk id="16" creationId="{3DBE162B-1AC2-4E33-A5F4-119FF4AA995A}"/>
          </ac:spMkLst>
        </pc:spChg>
        <pc:spChg chg="add">
          <ac:chgData name="Santiago Cano Muniz" userId="77278d51-8899-4792-a37d-34c094257561" providerId="ADAL" clId="{94CB7C85-564A-48BC-B794-754B7585E68A}" dt="2020-04-07T16:03:04.201" v="2050"/>
          <ac:spMkLst>
            <pc:docMk/>
            <pc:sldMk cId="316285341" sldId="440"/>
            <ac:spMk id="17" creationId="{89C47D61-5AFB-4C12-BBA8-0883560FC369}"/>
          </ac:spMkLst>
        </pc:spChg>
        <pc:spChg chg="del">
          <ac:chgData name="Santiago Cano Muniz" userId="77278d51-8899-4792-a37d-34c094257561" providerId="ADAL" clId="{94CB7C85-564A-48BC-B794-754B7585E68A}" dt="2020-04-07T16:03:03.988" v="2049" actId="478"/>
          <ac:spMkLst>
            <pc:docMk/>
            <pc:sldMk cId="316285341" sldId="440"/>
            <ac:spMk id="18" creationId="{44DC4E27-0B55-47C3-8B92-3B7E2B31A3EE}"/>
          </ac:spMkLst>
        </pc:spChg>
        <pc:spChg chg="del mod">
          <ac:chgData name="Santiago Cano Muniz" userId="77278d51-8899-4792-a37d-34c094257561" providerId="ADAL" clId="{94CB7C85-564A-48BC-B794-754B7585E68A}" dt="2020-04-07T16:02:58.655" v="2047" actId="478"/>
          <ac:spMkLst>
            <pc:docMk/>
            <pc:sldMk cId="316285341" sldId="440"/>
            <ac:spMk id="19" creationId="{2CAC9594-3584-4671-B19A-94B2BB82C5F6}"/>
          </ac:spMkLst>
        </pc:spChg>
      </pc:sldChg>
      <pc:sldChg chg="modSp mod">
        <pc:chgData name="Santiago Cano Muniz" userId="77278d51-8899-4792-a37d-34c094257561" providerId="ADAL" clId="{94CB7C85-564A-48BC-B794-754B7585E68A}" dt="2020-04-04T14:53:52.313" v="29" actId="20577"/>
        <pc:sldMkLst>
          <pc:docMk/>
          <pc:sldMk cId="3962330036" sldId="442"/>
        </pc:sldMkLst>
        <pc:spChg chg="mod">
          <ac:chgData name="Santiago Cano Muniz" userId="77278d51-8899-4792-a37d-34c094257561" providerId="ADAL" clId="{94CB7C85-564A-48BC-B794-754B7585E68A}" dt="2020-04-04T14:53:52.313" v="29" actId="20577"/>
          <ac:spMkLst>
            <pc:docMk/>
            <pc:sldMk cId="3962330036" sldId="442"/>
            <ac:spMk id="13" creationId="{00000000-0000-0000-0000-000000000000}"/>
          </ac:spMkLst>
        </pc:spChg>
        <pc:spChg chg="mod">
          <ac:chgData name="Santiago Cano Muniz" userId="77278d51-8899-4792-a37d-34c094257561" providerId="ADAL" clId="{94CB7C85-564A-48BC-B794-754B7585E68A}" dt="2020-04-04T14:52:45.587" v="4" actId="27636"/>
          <ac:spMkLst>
            <pc:docMk/>
            <pc:sldMk cId="3962330036" sldId="442"/>
            <ac:spMk id="14" creationId="{00000000-0000-0000-0000-000000000000}"/>
          </ac:spMkLst>
        </pc:spChg>
      </pc:sldChg>
      <pc:sldChg chg="modSp mod">
        <pc:chgData name="Santiago Cano Muniz" userId="77278d51-8899-4792-a37d-34c094257561" providerId="ADAL" clId="{94CB7C85-564A-48BC-B794-754B7585E68A}" dt="2020-04-07T13:16:37.946" v="1710" actId="20577"/>
        <pc:sldMkLst>
          <pc:docMk/>
          <pc:sldMk cId="891146659" sldId="443"/>
        </pc:sldMkLst>
        <pc:spChg chg="mod">
          <ac:chgData name="Santiago Cano Muniz" userId="77278d51-8899-4792-a37d-34c094257561" providerId="ADAL" clId="{94CB7C85-564A-48BC-B794-754B7585E68A}" dt="2020-04-04T15:01:22.080" v="207" actId="27636"/>
          <ac:spMkLst>
            <pc:docMk/>
            <pc:sldMk cId="891146659" sldId="443"/>
            <ac:spMk id="13" creationId="{00000000-0000-0000-0000-000000000000}"/>
          </ac:spMkLst>
        </pc:spChg>
        <pc:graphicFrameChg chg="mod">
          <ac:chgData name="Santiago Cano Muniz" userId="77278d51-8899-4792-a37d-34c094257561" providerId="ADAL" clId="{94CB7C85-564A-48BC-B794-754B7585E68A}" dt="2020-04-07T13:16:37.946" v="1710" actId="20577"/>
          <ac:graphicFrameMkLst>
            <pc:docMk/>
            <pc:sldMk cId="891146659" sldId="443"/>
            <ac:graphicFrameMk id="6" creationId="{2D5F4954-8F83-4D16-A89E-FE5EF852D962}"/>
          </ac:graphicFrameMkLst>
        </pc:graphicFrameChg>
      </pc:sldChg>
      <pc:sldChg chg="addSp delSp modSp mod modAnim">
        <pc:chgData name="Santiago Cano Muniz" userId="77278d51-8899-4792-a37d-34c094257561" providerId="ADAL" clId="{94CB7C85-564A-48BC-B794-754B7585E68A}" dt="2020-04-07T16:11:24.040" v="2176"/>
        <pc:sldMkLst>
          <pc:docMk/>
          <pc:sldMk cId="747200523" sldId="444"/>
        </pc:sldMkLst>
        <pc:spChg chg="mod">
          <ac:chgData name="Santiago Cano Muniz" userId="77278d51-8899-4792-a37d-34c094257561" providerId="ADAL" clId="{94CB7C85-564A-48BC-B794-754B7585E68A}" dt="2020-04-07T16:04:44.017" v="2056" actId="207"/>
          <ac:spMkLst>
            <pc:docMk/>
            <pc:sldMk cId="747200523" sldId="444"/>
            <ac:spMk id="4" creationId="{F3A0D915-74E1-4985-9E80-7019D9129A21}"/>
          </ac:spMkLst>
        </pc:spChg>
        <pc:spChg chg="mod">
          <ac:chgData name="Santiago Cano Muniz" userId="77278d51-8899-4792-a37d-34c094257561" providerId="ADAL" clId="{94CB7C85-564A-48BC-B794-754B7585E68A}" dt="2020-04-07T16:10:48.311" v="2169" actId="20577"/>
          <ac:spMkLst>
            <pc:docMk/>
            <pc:sldMk cId="747200523" sldId="444"/>
            <ac:spMk id="10" creationId="{7D452AA0-C52C-46AE-B3ED-E45CEF4A86F3}"/>
          </ac:spMkLst>
        </pc:spChg>
        <pc:spChg chg="add del">
          <ac:chgData name="Santiago Cano Muniz" userId="77278d51-8899-4792-a37d-34c094257561" providerId="ADAL" clId="{94CB7C85-564A-48BC-B794-754B7585E68A}" dt="2020-04-07T16:04:31.922" v="2054"/>
          <ac:spMkLst>
            <pc:docMk/>
            <pc:sldMk cId="747200523" sldId="444"/>
            <ac:spMk id="11" creationId="{A9FB352E-4DC0-46DF-B008-60A263577849}"/>
          </ac:spMkLst>
        </pc:spChg>
        <pc:spChg chg="mod">
          <ac:chgData name="Santiago Cano Muniz" userId="77278d51-8899-4792-a37d-34c094257561" providerId="ADAL" clId="{94CB7C85-564A-48BC-B794-754B7585E68A}" dt="2020-04-04T15:13:34.285" v="521" actId="27636"/>
          <ac:spMkLst>
            <pc:docMk/>
            <pc:sldMk cId="747200523" sldId="444"/>
            <ac:spMk id="13" creationId="{00000000-0000-0000-0000-000000000000}"/>
          </ac:spMkLst>
        </pc:spChg>
        <pc:spChg chg="mod">
          <ac:chgData name="Santiago Cano Muniz" userId="77278d51-8899-4792-a37d-34c094257561" providerId="ADAL" clId="{94CB7C85-564A-48BC-B794-754B7585E68A}" dt="2020-04-04T15:13:29.745" v="518" actId="27636"/>
          <ac:spMkLst>
            <pc:docMk/>
            <pc:sldMk cId="747200523" sldId="444"/>
            <ac:spMk id="14" creationId="{00000000-0000-0000-0000-000000000000}"/>
          </ac:spMkLst>
        </pc:spChg>
        <pc:spChg chg="add mod">
          <ac:chgData name="Santiago Cano Muniz" userId="77278d51-8899-4792-a37d-34c094257561" providerId="ADAL" clId="{94CB7C85-564A-48BC-B794-754B7585E68A}" dt="2020-04-07T16:11:11.344" v="2173" actId="164"/>
          <ac:spMkLst>
            <pc:docMk/>
            <pc:sldMk cId="747200523" sldId="444"/>
            <ac:spMk id="16" creationId="{FB215778-D209-44A0-8A96-328F79FB34C1}"/>
          </ac:spMkLst>
        </pc:spChg>
        <pc:spChg chg="add mod">
          <ac:chgData name="Santiago Cano Muniz" userId="77278d51-8899-4792-a37d-34c094257561" providerId="ADAL" clId="{94CB7C85-564A-48BC-B794-754B7585E68A}" dt="2020-04-07T16:11:05.909" v="2171" actId="164"/>
          <ac:spMkLst>
            <pc:docMk/>
            <pc:sldMk cId="747200523" sldId="444"/>
            <ac:spMk id="17" creationId="{2357D38F-8B0D-43C9-ABEA-9FBF41B0CA5B}"/>
          </ac:spMkLst>
        </pc:spChg>
        <pc:grpChg chg="add mod">
          <ac:chgData name="Santiago Cano Muniz" userId="77278d51-8899-4792-a37d-34c094257561" providerId="ADAL" clId="{94CB7C85-564A-48BC-B794-754B7585E68A}" dt="2020-04-07T16:11:05.909" v="2171" actId="164"/>
          <ac:grpSpMkLst>
            <pc:docMk/>
            <pc:sldMk cId="747200523" sldId="444"/>
            <ac:grpSpMk id="22" creationId="{87755D20-BBE8-4800-A3B2-CE9C31B4F127}"/>
          </ac:grpSpMkLst>
        </pc:grpChg>
        <pc:grpChg chg="add mod">
          <ac:chgData name="Santiago Cano Muniz" userId="77278d51-8899-4792-a37d-34c094257561" providerId="ADAL" clId="{94CB7C85-564A-48BC-B794-754B7585E68A}" dt="2020-04-07T16:11:11.344" v="2173" actId="164"/>
          <ac:grpSpMkLst>
            <pc:docMk/>
            <pc:sldMk cId="747200523" sldId="444"/>
            <ac:grpSpMk id="23" creationId="{F876B050-1D65-431B-926C-C383A5771CCD}"/>
          </ac:grpSpMkLst>
        </pc:grpChg>
        <pc:cxnChg chg="add del mod">
          <ac:chgData name="Santiago Cano Muniz" userId="77278d51-8899-4792-a37d-34c094257561" providerId="ADAL" clId="{94CB7C85-564A-48BC-B794-754B7585E68A}" dt="2020-04-07T16:04:55.717" v="2058" actId="11529"/>
          <ac:cxnSpMkLst>
            <pc:docMk/>
            <pc:sldMk cId="747200523" sldId="444"/>
            <ac:cxnSpMk id="3" creationId="{6D35C6B6-E48A-4E85-809A-B3BF7BF6076E}"/>
          </ac:cxnSpMkLst>
        </pc:cxnChg>
        <pc:cxnChg chg="add mod">
          <ac:chgData name="Santiago Cano Muniz" userId="77278d51-8899-4792-a37d-34c094257561" providerId="ADAL" clId="{94CB7C85-564A-48BC-B794-754B7585E68A}" dt="2020-04-07T16:11:05.909" v="2171" actId="164"/>
          <ac:cxnSpMkLst>
            <pc:docMk/>
            <pc:sldMk cId="747200523" sldId="444"/>
            <ac:cxnSpMk id="6" creationId="{A98543B0-6CE5-46BE-89BC-DFA5B83E78E3}"/>
          </ac:cxnSpMkLst>
        </pc:cxnChg>
        <pc:cxnChg chg="add mod">
          <ac:chgData name="Santiago Cano Muniz" userId="77278d51-8899-4792-a37d-34c094257561" providerId="ADAL" clId="{94CB7C85-564A-48BC-B794-754B7585E68A}" dt="2020-04-07T16:11:11.344" v="2173" actId="164"/>
          <ac:cxnSpMkLst>
            <pc:docMk/>
            <pc:sldMk cId="747200523" sldId="444"/>
            <ac:cxnSpMk id="15" creationId="{7A7E4152-A0FD-4D69-AA44-CC6D587C9491}"/>
          </ac:cxnSpMkLst>
        </pc:cxnChg>
      </pc:sldChg>
      <pc:sldChg chg="addSp delSp modSp mod modAnim">
        <pc:chgData name="Santiago Cano Muniz" userId="77278d51-8899-4792-a37d-34c094257561" providerId="ADAL" clId="{94CB7C85-564A-48BC-B794-754B7585E68A}" dt="2020-04-07T16:08:23.593" v="2128" actId="207"/>
        <pc:sldMkLst>
          <pc:docMk/>
          <pc:sldMk cId="610984339" sldId="445"/>
        </pc:sldMkLst>
        <pc:spChg chg="add del">
          <ac:chgData name="Santiago Cano Muniz" userId="77278d51-8899-4792-a37d-34c094257561" providerId="ADAL" clId="{94CB7C85-564A-48BC-B794-754B7585E68A}" dt="2020-04-07T15:58:12.261" v="2014"/>
          <ac:spMkLst>
            <pc:docMk/>
            <pc:sldMk cId="610984339" sldId="445"/>
            <ac:spMk id="2" creationId="{601B7E12-754B-4E2C-A4E3-0B6F11AE825D}"/>
          </ac:spMkLst>
        </pc:spChg>
        <pc:spChg chg="add del">
          <ac:chgData name="Santiago Cano Muniz" userId="77278d51-8899-4792-a37d-34c094257561" providerId="ADAL" clId="{94CB7C85-564A-48BC-B794-754B7585E68A}" dt="2020-04-07T15:59:10.924" v="2020"/>
          <ac:spMkLst>
            <pc:docMk/>
            <pc:sldMk cId="610984339" sldId="445"/>
            <ac:spMk id="3" creationId="{3A13FCF7-91F0-44F0-ADF0-D8775806788A}"/>
          </ac:spMkLst>
        </pc:spChg>
        <pc:spChg chg="add del">
          <ac:chgData name="Santiago Cano Muniz" userId="77278d51-8899-4792-a37d-34c094257561" providerId="ADAL" clId="{94CB7C85-564A-48BC-B794-754B7585E68A}" dt="2020-04-07T16:00:07.108" v="2027"/>
          <ac:spMkLst>
            <pc:docMk/>
            <pc:sldMk cId="610984339" sldId="445"/>
            <ac:spMk id="4" creationId="{3DF9673F-52C0-4BB5-ADBD-FADA8875F2FE}"/>
          </ac:spMkLst>
        </pc:spChg>
        <pc:spChg chg="mod">
          <ac:chgData name="Santiago Cano Muniz" userId="77278d51-8899-4792-a37d-34c094257561" providerId="ADAL" clId="{94CB7C85-564A-48BC-B794-754B7585E68A}" dt="2020-04-07T15:59:43.350" v="2025" actId="113"/>
          <ac:spMkLst>
            <pc:docMk/>
            <pc:sldMk cId="610984339" sldId="445"/>
            <ac:spMk id="7" creationId="{BBEA84BC-0F71-4BE6-BE69-B89F7DB25CBF}"/>
          </ac:spMkLst>
        </pc:spChg>
        <pc:spChg chg="mod">
          <ac:chgData name="Santiago Cano Muniz" userId="77278d51-8899-4792-a37d-34c094257561" providerId="ADAL" clId="{94CB7C85-564A-48BC-B794-754B7585E68A}" dt="2020-04-07T16:08:23.593" v="2128" actId="207"/>
          <ac:spMkLst>
            <pc:docMk/>
            <pc:sldMk cId="610984339" sldId="445"/>
            <ac:spMk id="8" creationId="{6C15C19C-9B89-4ECE-A38B-82DD96EECF37}"/>
          </ac:spMkLst>
        </pc:spChg>
        <pc:spChg chg="mod">
          <ac:chgData name="Santiago Cano Muniz" userId="77278d51-8899-4792-a37d-34c094257561" providerId="ADAL" clId="{94CB7C85-564A-48BC-B794-754B7585E68A}" dt="2020-04-07T16:00:58.480" v="2036" actId="207"/>
          <ac:spMkLst>
            <pc:docMk/>
            <pc:sldMk cId="610984339" sldId="445"/>
            <ac:spMk id="11" creationId="{40BDF71F-26D7-48F0-8AA6-4188E66B5FFC}"/>
          </ac:spMkLst>
        </pc:spChg>
        <pc:spChg chg="mod">
          <ac:chgData name="Santiago Cano Muniz" userId="77278d51-8899-4792-a37d-34c094257561" providerId="ADAL" clId="{94CB7C85-564A-48BC-B794-754B7585E68A}" dt="2020-04-04T15:13:20.139" v="515" actId="27636"/>
          <ac:spMkLst>
            <pc:docMk/>
            <pc:sldMk cId="610984339" sldId="445"/>
            <ac:spMk id="13" creationId="{00000000-0000-0000-0000-000000000000}"/>
          </ac:spMkLst>
        </pc:spChg>
        <pc:spChg chg="mod">
          <ac:chgData name="Santiago Cano Muniz" userId="77278d51-8899-4792-a37d-34c094257561" providerId="ADAL" clId="{94CB7C85-564A-48BC-B794-754B7585E68A}" dt="2020-04-04T15:13:15.812" v="512" actId="27636"/>
          <ac:spMkLst>
            <pc:docMk/>
            <pc:sldMk cId="610984339" sldId="445"/>
            <ac:spMk id="14" creationId="{00000000-0000-0000-0000-000000000000}"/>
          </ac:spMkLst>
        </pc:spChg>
      </pc:sldChg>
      <pc:sldChg chg="modSp mod">
        <pc:chgData name="Santiago Cano Muniz" userId="77278d51-8899-4792-a37d-34c094257561" providerId="ADAL" clId="{94CB7C85-564A-48BC-B794-754B7585E68A}" dt="2020-04-07T13:15:37.136" v="1661" actId="207"/>
        <pc:sldMkLst>
          <pc:docMk/>
          <pc:sldMk cId="3422889815" sldId="447"/>
        </pc:sldMkLst>
        <pc:spChg chg="mod">
          <ac:chgData name="Santiago Cano Muniz" userId="77278d51-8899-4792-a37d-34c094257561" providerId="ADAL" clId="{94CB7C85-564A-48BC-B794-754B7585E68A}" dt="2020-04-07T13:13:27.924" v="1590" actId="20577"/>
          <ac:spMkLst>
            <pc:docMk/>
            <pc:sldMk cId="3422889815" sldId="447"/>
            <ac:spMk id="9" creationId="{AA8BEFE1-6D06-45D5-AA8B-5759E7DD2B5A}"/>
          </ac:spMkLst>
        </pc:spChg>
        <pc:spChg chg="mod">
          <ac:chgData name="Santiago Cano Muniz" userId="77278d51-8899-4792-a37d-34c094257561" providerId="ADAL" clId="{94CB7C85-564A-48BC-B794-754B7585E68A}" dt="2020-04-04T14:53:26.453" v="22" actId="27636"/>
          <ac:spMkLst>
            <pc:docMk/>
            <pc:sldMk cId="3422889815" sldId="447"/>
            <ac:spMk id="13" creationId="{00000000-0000-0000-0000-000000000000}"/>
          </ac:spMkLst>
        </pc:spChg>
        <pc:spChg chg="mod">
          <ac:chgData name="Santiago Cano Muniz" userId="77278d51-8899-4792-a37d-34c094257561" providerId="ADAL" clId="{94CB7C85-564A-48BC-B794-754B7585E68A}" dt="2020-04-04T14:53:19.766" v="19" actId="27636"/>
          <ac:spMkLst>
            <pc:docMk/>
            <pc:sldMk cId="3422889815" sldId="447"/>
            <ac:spMk id="14" creationId="{00000000-0000-0000-0000-000000000000}"/>
          </ac:spMkLst>
        </pc:spChg>
        <pc:graphicFrameChg chg="modGraphic">
          <ac:chgData name="Santiago Cano Muniz" userId="77278d51-8899-4792-a37d-34c094257561" providerId="ADAL" clId="{94CB7C85-564A-48BC-B794-754B7585E68A}" dt="2020-04-07T13:14:57.506" v="1620" actId="20577"/>
          <ac:graphicFrameMkLst>
            <pc:docMk/>
            <pc:sldMk cId="3422889815" sldId="447"/>
            <ac:graphicFrameMk id="2" creationId="{FA80D5D0-CC0B-429F-A9DA-31F63DE8FF50}"/>
          </ac:graphicFrameMkLst>
        </pc:graphicFrameChg>
        <pc:graphicFrameChg chg="mod modGraphic">
          <ac:chgData name="Santiago Cano Muniz" userId="77278d51-8899-4792-a37d-34c094257561" providerId="ADAL" clId="{94CB7C85-564A-48BC-B794-754B7585E68A}" dt="2020-04-07T13:15:37.136" v="1661" actId="207"/>
          <ac:graphicFrameMkLst>
            <pc:docMk/>
            <pc:sldMk cId="3422889815" sldId="447"/>
            <ac:graphicFrameMk id="6" creationId="{E451E8E9-E424-44C2-9C19-C11C3402E2E6}"/>
          </ac:graphicFrameMkLst>
        </pc:graphicFrameChg>
        <pc:picChg chg="mod">
          <ac:chgData name="Santiago Cano Muniz" userId="77278d51-8899-4792-a37d-34c094257561" providerId="ADAL" clId="{94CB7C85-564A-48BC-B794-754B7585E68A}" dt="2020-04-07T13:15:30.257" v="1660" actId="1036"/>
          <ac:picMkLst>
            <pc:docMk/>
            <pc:sldMk cId="3422889815" sldId="447"/>
            <ac:picMk id="3" creationId="{70C045DC-10F9-4041-A55A-C5181A323FA2}"/>
          </ac:picMkLst>
        </pc:picChg>
      </pc:sldChg>
      <pc:sldChg chg="modSp mod">
        <pc:chgData name="Santiago Cano Muniz" userId="77278d51-8899-4792-a37d-34c094257561" providerId="ADAL" clId="{94CB7C85-564A-48BC-B794-754B7585E68A}" dt="2020-04-07T16:30:11.610" v="2345" actId="20577"/>
        <pc:sldMkLst>
          <pc:docMk/>
          <pc:sldMk cId="3047804058" sldId="448"/>
        </pc:sldMkLst>
        <pc:spChg chg="mod">
          <ac:chgData name="Santiago Cano Muniz" userId="77278d51-8899-4792-a37d-34c094257561" providerId="ADAL" clId="{94CB7C85-564A-48BC-B794-754B7585E68A}" dt="2020-04-04T15:02:37.979" v="243" actId="20577"/>
          <ac:spMkLst>
            <pc:docMk/>
            <pc:sldMk cId="3047804058" sldId="448"/>
            <ac:spMk id="13" creationId="{00000000-0000-0000-0000-000000000000}"/>
          </ac:spMkLst>
        </pc:spChg>
        <pc:spChg chg="mod">
          <ac:chgData name="Santiago Cano Muniz" userId="77278d51-8899-4792-a37d-34c094257561" providerId="ADAL" clId="{94CB7C85-564A-48BC-B794-754B7585E68A}" dt="2020-04-04T15:02:23.637" v="234" actId="27636"/>
          <ac:spMkLst>
            <pc:docMk/>
            <pc:sldMk cId="3047804058" sldId="448"/>
            <ac:spMk id="14" creationId="{00000000-0000-0000-0000-000000000000}"/>
          </ac:spMkLst>
        </pc:spChg>
        <pc:spChg chg="mod">
          <ac:chgData name="Santiago Cano Muniz" userId="77278d51-8899-4792-a37d-34c094257561" providerId="ADAL" clId="{94CB7C85-564A-48BC-B794-754B7585E68A}" dt="2020-04-07T16:30:11.610" v="2345" actId="20577"/>
          <ac:spMkLst>
            <pc:docMk/>
            <pc:sldMk cId="3047804058" sldId="448"/>
            <ac:spMk id="22" creationId="{955EDE14-19B5-4462-AEBB-530DF776957D}"/>
          </ac:spMkLst>
        </pc:spChg>
        <pc:spChg chg="mod">
          <ac:chgData name="Santiago Cano Muniz" userId="77278d51-8899-4792-a37d-34c094257561" providerId="ADAL" clId="{94CB7C85-564A-48BC-B794-754B7585E68A}" dt="2020-04-07T16:30:09.972" v="2344" actId="790"/>
          <ac:spMkLst>
            <pc:docMk/>
            <pc:sldMk cId="3047804058" sldId="448"/>
            <ac:spMk id="23" creationId="{19BE9EB6-BCE8-4D4F-9ECB-9491166AE472}"/>
          </ac:spMkLst>
        </pc:spChg>
      </pc:sldChg>
      <pc:sldChg chg="modSp mod">
        <pc:chgData name="Santiago Cano Muniz" userId="77278d51-8899-4792-a37d-34c094257561" providerId="ADAL" clId="{94CB7C85-564A-48BC-B794-754B7585E68A}" dt="2020-04-04T15:02:17.425" v="231" actId="27636"/>
        <pc:sldMkLst>
          <pc:docMk/>
          <pc:sldMk cId="193984087" sldId="449"/>
        </pc:sldMkLst>
        <pc:spChg chg="mod">
          <ac:chgData name="Santiago Cano Muniz" userId="77278d51-8899-4792-a37d-34c094257561" providerId="ADAL" clId="{94CB7C85-564A-48BC-B794-754B7585E68A}" dt="2020-04-04T15:02:17.425" v="231" actId="27636"/>
          <ac:spMkLst>
            <pc:docMk/>
            <pc:sldMk cId="193984087" sldId="449"/>
            <ac:spMk id="13" creationId="{00000000-0000-0000-0000-000000000000}"/>
          </ac:spMkLst>
        </pc:spChg>
        <pc:spChg chg="mod">
          <ac:chgData name="Santiago Cano Muniz" userId="77278d51-8899-4792-a37d-34c094257561" providerId="ADAL" clId="{94CB7C85-564A-48BC-B794-754B7585E68A}" dt="2020-04-04T15:02:12.340" v="228" actId="27636"/>
          <ac:spMkLst>
            <pc:docMk/>
            <pc:sldMk cId="193984087" sldId="449"/>
            <ac:spMk id="14" creationId="{00000000-0000-0000-0000-000000000000}"/>
          </ac:spMkLst>
        </pc:spChg>
      </pc:sldChg>
      <pc:sldChg chg="addSp delSp modSp add mod delAnim">
        <pc:chgData name="Santiago Cano Muniz" userId="77278d51-8899-4792-a37d-34c094257561" providerId="ADAL" clId="{94CB7C85-564A-48BC-B794-754B7585E68A}" dt="2020-04-07T14:41:48.632" v="1901" actId="1038"/>
        <pc:sldMkLst>
          <pc:docMk/>
          <pc:sldMk cId="3311543889" sldId="450"/>
        </pc:sldMkLst>
        <pc:spChg chg="del">
          <ac:chgData name="Santiago Cano Muniz" userId="77278d51-8899-4792-a37d-34c094257561" providerId="ADAL" clId="{94CB7C85-564A-48BC-B794-754B7585E68A}" dt="2020-04-07T14:33:38.900" v="1756" actId="478"/>
          <ac:spMkLst>
            <pc:docMk/>
            <pc:sldMk cId="3311543889" sldId="450"/>
            <ac:spMk id="5" creationId="{04796158-C3A3-4520-971B-2D1EBF747620}"/>
          </ac:spMkLst>
        </pc:spChg>
        <pc:spChg chg="mod">
          <ac:chgData name="Santiago Cano Muniz" userId="77278d51-8899-4792-a37d-34c094257561" providerId="ADAL" clId="{94CB7C85-564A-48BC-B794-754B7585E68A}" dt="2020-04-07T14:34:15.550" v="1791" actId="20577"/>
          <ac:spMkLst>
            <pc:docMk/>
            <pc:sldMk cId="3311543889" sldId="450"/>
            <ac:spMk id="13" creationId="{00000000-0000-0000-0000-000000000000}"/>
          </ac:spMkLst>
        </pc:spChg>
        <pc:spChg chg="mod">
          <ac:chgData name="Santiago Cano Muniz" userId="77278d51-8899-4792-a37d-34c094257561" providerId="ADAL" clId="{94CB7C85-564A-48BC-B794-754B7585E68A}" dt="2020-04-07T14:34:00.103" v="1773" actId="20577"/>
          <ac:spMkLst>
            <pc:docMk/>
            <pc:sldMk cId="3311543889" sldId="450"/>
            <ac:spMk id="14" creationId="{00000000-0000-0000-0000-000000000000}"/>
          </ac:spMkLst>
        </pc:spChg>
        <pc:spChg chg="del mod">
          <ac:chgData name="Santiago Cano Muniz" userId="77278d51-8899-4792-a37d-34c094257561" providerId="ADAL" clId="{94CB7C85-564A-48BC-B794-754B7585E68A}" dt="2020-04-07T14:38:15.379" v="1818" actId="21"/>
          <ac:spMkLst>
            <pc:docMk/>
            <pc:sldMk cId="3311543889" sldId="450"/>
            <ac:spMk id="32" creationId="{DF9BAF98-A55A-4526-953B-825D1A8E0215}"/>
          </ac:spMkLst>
        </pc:spChg>
        <pc:spChg chg="add mod">
          <ac:chgData name="Santiago Cano Muniz" userId="77278d51-8899-4792-a37d-34c094257561" providerId="ADAL" clId="{94CB7C85-564A-48BC-B794-754B7585E68A}" dt="2020-04-07T14:41:48.632" v="1901" actId="1038"/>
          <ac:spMkLst>
            <pc:docMk/>
            <pc:sldMk cId="3311543889" sldId="450"/>
            <ac:spMk id="33" creationId="{24A2E02A-273A-414B-B983-2E5E47DC16AF}"/>
          </ac:spMkLst>
        </pc:spChg>
        <pc:spChg chg="add mod">
          <ac:chgData name="Santiago Cano Muniz" userId="77278d51-8899-4792-a37d-34c094257561" providerId="ADAL" clId="{94CB7C85-564A-48BC-B794-754B7585E68A}" dt="2020-04-07T14:40:07.866" v="1852" actId="164"/>
          <ac:spMkLst>
            <pc:docMk/>
            <pc:sldMk cId="3311543889" sldId="450"/>
            <ac:spMk id="34" creationId="{73B3D753-E7C9-45A4-BB46-FC4AEB7B767C}"/>
          </ac:spMkLst>
        </pc:spChg>
        <pc:spChg chg="add mod">
          <ac:chgData name="Santiago Cano Muniz" userId="77278d51-8899-4792-a37d-34c094257561" providerId="ADAL" clId="{94CB7C85-564A-48BC-B794-754B7585E68A}" dt="2020-04-07T14:40:09.583" v="1853" actId="164"/>
          <ac:spMkLst>
            <pc:docMk/>
            <pc:sldMk cId="3311543889" sldId="450"/>
            <ac:spMk id="35" creationId="{9BCC1CB3-7E6C-4A64-9717-D8FF27BB7C10}"/>
          </ac:spMkLst>
        </pc:spChg>
        <pc:spChg chg="add mod">
          <ac:chgData name="Santiago Cano Muniz" userId="77278d51-8899-4792-a37d-34c094257561" providerId="ADAL" clId="{94CB7C85-564A-48BC-B794-754B7585E68A}" dt="2020-04-07T14:40:53.170" v="1859" actId="207"/>
          <ac:spMkLst>
            <pc:docMk/>
            <pc:sldMk cId="3311543889" sldId="450"/>
            <ac:spMk id="36" creationId="{2D50AADC-F22E-467A-801D-ADBCA3309DED}"/>
          </ac:spMkLst>
        </pc:spChg>
        <pc:spChg chg="add mod">
          <ac:chgData name="Santiago Cano Muniz" userId="77278d51-8899-4792-a37d-34c094257561" providerId="ADAL" clId="{94CB7C85-564A-48BC-B794-754B7585E68A}" dt="2020-04-07T14:40:56.921" v="1860" actId="207"/>
          <ac:spMkLst>
            <pc:docMk/>
            <pc:sldMk cId="3311543889" sldId="450"/>
            <ac:spMk id="37" creationId="{F0F5D624-9420-473F-9831-89CFCDECA918}"/>
          </ac:spMkLst>
        </pc:spChg>
        <pc:spChg chg="add mod">
          <ac:chgData name="Santiago Cano Muniz" userId="77278d51-8899-4792-a37d-34c094257561" providerId="ADAL" clId="{94CB7C85-564A-48BC-B794-754B7585E68A}" dt="2020-04-07T14:41:48.632" v="1901" actId="1038"/>
          <ac:spMkLst>
            <pc:docMk/>
            <pc:sldMk cId="3311543889" sldId="450"/>
            <ac:spMk id="38" creationId="{A5D7E399-399C-41CB-AF86-C6A5E23BE223}"/>
          </ac:spMkLst>
        </pc:spChg>
        <pc:spChg chg="add mod">
          <ac:chgData name="Santiago Cano Muniz" userId="77278d51-8899-4792-a37d-34c094257561" providerId="ADAL" clId="{94CB7C85-564A-48BC-B794-754B7585E68A}" dt="2020-04-07T14:41:48.632" v="1901" actId="1038"/>
          <ac:spMkLst>
            <pc:docMk/>
            <pc:sldMk cId="3311543889" sldId="450"/>
            <ac:spMk id="41" creationId="{EB98083D-AA90-427B-BFC9-6EC3CE90653E}"/>
          </ac:spMkLst>
        </pc:spChg>
        <pc:spChg chg="add mod">
          <ac:chgData name="Santiago Cano Muniz" userId="77278d51-8899-4792-a37d-34c094257561" providerId="ADAL" clId="{94CB7C85-564A-48BC-B794-754B7585E68A}" dt="2020-04-07T14:41:48.632" v="1901" actId="1038"/>
          <ac:spMkLst>
            <pc:docMk/>
            <pc:sldMk cId="3311543889" sldId="450"/>
            <ac:spMk id="42" creationId="{7D8984F4-91A6-4424-878B-E35D271D0AFB}"/>
          </ac:spMkLst>
        </pc:spChg>
        <pc:grpChg chg="del">
          <ac:chgData name="Santiago Cano Muniz" userId="77278d51-8899-4792-a37d-34c094257561" providerId="ADAL" clId="{94CB7C85-564A-48BC-B794-754B7585E68A}" dt="2020-04-07T14:33:45.143" v="1757" actId="478"/>
          <ac:grpSpMkLst>
            <pc:docMk/>
            <pc:sldMk cId="3311543889" sldId="450"/>
            <ac:grpSpMk id="4" creationId="{04A4525A-9101-4491-AAF7-7E5C5A3A3536}"/>
          </ac:grpSpMkLst>
        </pc:grpChg>
        <pc:grpChg chg="del">
          <ac:chgData name="Santiago Cano Muniz" userId="77278d51-8899-4792-a37d-34c094257561" providerId="ADAL" clId="{94CB7C85-564A-48BC-B794-754B7585E68A}" dt="2020-04-07T14:33:45.143" v="1757" actId="478"/>
          <ac:grpSpMkLst>
            <pc:docMk/>
            <pc:sldMk cId="3311543889" sldId="450"/>
            <ac:grpSpMk id="6" creationId="{75A46BFC-98DA-44B7-8424-217D88AC1290}"/>
          </ac:grpSpMkLst>
        </pc:grpChg>
        <pc:grpChg chg="del">
          <ac:chgData name="Santiago Cano Muniz" userId="77278d51-8899-4792-a37d-34c094257561" providerId="ADAL" clId="{94CB7C85-564A-48BC-B794-754B7585E68A}" dt="2020-04-07T14:33:45.143" v="1757" actId="478"/>
          <ac:grpSpMkLst>
            <pc:docMk/>
            <pc:sldMk cId="3311543889" sldId="450"/>
            <ac:grpSpMk id="7" creationId="{4AC6105C-DFF4-462C-9F46-99F0988B655C}"/>
          </ac:grpSpMkLst>
        </pc:grpChg>
        <pc:grpChg chg="del">
          <ac:chgData name="Santiago Cano Muniz" userId="77278d51-8899-4792-a37d-34c094257561" providerId="ADAL" clId="{94CB7C85-564A-48BC-B794-754B7585E68A}" dt="2020-04-07T14:33:45.143" v="1757" actId="478"/>
          <ac:grpSpMkLst>
            <pc:docMk/>
            <pc:sldMk cId="3311543889" sldId="450"/>
            <ac:grpSpMk id="10" creationId="{F8DB3245-F05D-423F-B61C-F3F28B7E409D}"/>
          </ac:grpSpMkLst>
        </pc:grpChg>
        <pc:grpChg chg="del">
          <ac:chgData name="Santiago Cano Muniz" userId="77278d51-8899-4792-a37d-34c094257561" providerId="ADAL" clId="{94CB7C85-564A-48BC-B794-754B7585E68A}" dt="2020-04-07T14:33:45.143" v="1757" actId="478"/>
          <ac:grpSpMkLst>
            <pc:docMk/>
            <pc:sldMk cId="3311543889" sldId="450"/>
            <ac:grpSpMk id="12" creationId="{452AB034-F508-4A61-BF51-62EE231FDBBE}"/>
          </ac:grpSpMkLst>
        </pc:grpChg>
        <pc:grpChg chg="del mod">
          <ac:chgData name="Santiago Cano Muniz" userId="77278d51-8899-4792-a37d-34c094257561" providerId="ADAL" clId="{94CB7C85-564A-48BC-B794-754B7585E68A}" dt="2020-04-07T14:38:17.359" v="1819" actId="478"/>
          <ac:grpSpMkLst>
            <pc:docMk/>
            <pc:sldMk cId="3311543889" sldId="450"/>
            <ac:grpSpMk id="29" creationId="{83BBA7A3-7B06-470D-9C12-3DB80F0DC143}"/>
          </ac:grpSpMkLst>
        </pc:grpChg>
        <pc:grpChg chg="add mod">
          <ac:chgData name="Santiago Cano Muniz" userId="77278d51-8899-4792-a37d-34c094257561" providerId="ADAL" clId="{94CB7C85-564A-48BC-B794-754B7585E68A}" dt="2020-04-07T14:41:48.632" v="1901" actId="1038"/>
          <ac:grpSpMkLst>
            <pc:docMk/>
            <pc:sldMk cId="3311543889" sldId="450"/>
            <ac:grpSpMk id="39" creationId="{B14A9812-0617-47CA-B808-4A703DAE9EA1}"/>
          </ac:grpSpMkLst>
        </pc:grpChg>
        <pc:grpChg chg="add mod">
          <ac:chgData name="Santiago Cano Muniz" userId="77278d51-8899-4792-a37d-34c094257561" providerId="ADAL" clId="{94CB7C85-564A-48BC-B794-754B7585E68A}" dt="2020-04-07T14:41:48.632" v="1901" actId="1038"/>
          <ac:grpSpMkLst>
            <pc:docMk/>
            <pc:sldMk cId="3311543889" sldId="450"/>
            <ac:grpSpMk id="40" creationId="{BBE7F203-F7C6-4932-B171-E9D4E3C93F47}"/>
          </ac:grpSpMkLst>
        </pc:grpChg>
        <pc:picChg chg="add del mod">
          <ac:chgData name="Santiago Cano Muniz" userId="77278d51-8899-4792-a37d-34c094257561" providerId="ADAL" clId="{94CB7C85-564A-48BC-B794-754B7585E68A}" dt="2020-04-07T14:34:54.670" v="1793"/>
          <ac:picMkLst>
            <pc:docMk/>
            <pc:sldMk cId="3311543889" sldId="450"/>
            <ac:picMk id="18" creationId="{D3BA5341-AD24-42BA-9029-B0404CE4D712}"/>
          </ac:picMkLst>
        </pc:picChg>
        <pc:picChg chg="add mod">
          <ac:chgData name="Santiago Cano Muniz" userId="77278d51-8899-4792-a37d-34c094257561" providerId="ADAL" clId="{94CB7C85-564A-48BC-B794-754B7585E68A}" dt="2020-04-07T14:36:36.941" v="1810" actId="1366"/>
          <ac:picMkLst>
            <pc:docMk/>
            <pc:sldMk cId="3311543889" sldId="450"/>
            <ac:picMk id="20" creationId="{5B651D35-00F8-4640-ABE8-59934AA491E5}"/>
          </ac:picMkLst>
        </pc:picChg>
        <pc:picChg chg="add del mod">
          <ac:chgData name="Santiago Cano Muniz" userId="77278d51-8899-4792-a37d-34c094257561" providerId="ADAL" clId="{94CB7C85-564A-48BC-B794-754B7585E68A}" dt="2020-04-07T14:37:37.888" v="1814" actId="931"/>
          <ac:picMkLst>
            <pc:docMk/>
            <pc:sldMk cId="3311543889" sldId="450"/>
            <ac:picMk id="26" creationId="{46AA4087-CBE1-429E-A944-A8B651188F13}"/>
          </ac:picMkLst>
        </pc:picChg>
        <pc:picChg chg="add del mod">
          <ac:chgData name="Santiago Cano Muniz" userId="77278d51-8899-4792-a37d-34c094257561" providerId="ADAL" clId="{94CB7C85-564A-48BC-B794-754B7585E68A}" dt="2020-04-07T14:38:10.929" v="1816" actId="27803"/>
          <ac:picMkLst>
            <pc:docMk/>
            <pc:sldMk cId="3311543889" sldId="450"/>
            <ac:picMk id="28" creationId="{83BBA7A3-7B06-470D-9C12-3DB80F0DC143}"/>
          </ac:picMkLst>
        </pc:picChg>
      </pc:sldChg>
      <pc:sldChg chg="delSp modSp add del mod ord delAnim">
        <pc:chgData name="Santiago Cano Muniz" userId="77278d51-8899-4792-a37d-34c094257561" providerId="ADAL" clId="{94CB7C85-564A-48BC-B794-754B7585E68A}" dt="2020-04-07T14:06:52.657" v="1748" actId="47"/>
        <pc:sldMkLst>
          <pc:docMk/>
          <pc:sldMk cId="3382080819" sldId="450"/>
        </pc:sldMkLst>
        <pc:spChg chg="del">
          <ac:chgData name="Santiago Cano Muniz" userId="77278d51-8899-4792-a37d-34c094257561" providerId="ADAL" clId="{94CB7C85-564A-48BC-B794-754B7585E68A}" dt="2020-04-07T14:04:46.678" v="1747" actId="478"/>
          <ac:spMkLst>
            <pc:docMk/>
            <pc:sldMk cId="3382080819" sldId="450"/>
            <ac:spMk id="9" creationId="{AA8BEFE1-6D06-45D5-AA8B-5759E7DD2B5A}"/>
          </ac:spMkLst>
        </pc:spChg>
        <pc:spChg chg="mod">
          <ac:chgData name="Santiago Cano Muniz" userId="77278d51-8899-4792-a37d-34c094257561" providerId="ADAL" clId="{94CB7C85-564A-48BC-B794-754B7585E68A}" dt="2020-04-07T14:04:27.130" v="1744" actId="20577"/>
          <ac:spMkLst>
            <pc:docMk/>
            <pc:sldMk cId="3382080819" sldId="450"/>
            <ac:spMk id="13" creationId="{00000000-0000-0000-0000-000000000000}"/>
          </ac:spMkLst>
        </pc:spChg>
        <pc:spChg chg="mod">
          <ac:chgData name="Santiago Cano Muniz" userId="77278d51-8899-4792-a37d-34c094257561" providerId="ADAL" clId="{94CB7C85-564A-48BC-B794-754B7585E68A}" dt="2020-04-07T14:04:20.321" v="1731" actId="20577"/>
          <ac:spMkLst>
            <pc:docMk/>
            <pc:sldMk cId="3382080819" sldId="450"/>
            <ac:spMk id="14" creationId="{00000000-0000-0000-0000-000000000000}"/>
          </ac:spMkLst>
        </pc:spChg>
        <pc:graphicFrameChg chg="del">
          <ac:chgData name="Santiago Cano Muniz" userId="77278d51-8899-4792-a37d-34c094257561" providerId="ADAL" clId="{94CB7C85-564A-48BC-B794-754B7585E68A}" dt="2020-04-07T14:04:46.678" v="1747" actId="478"/>
          <ac:graphicFrameMkLst>
            <pc:docMk/>
            <pc:sldMk cId="3382080819" sldId="450"/>
            <ac:graphicFrameMk id="2" creationId="{FA80D5D0-CC0B-429F-A9DA-31F63DE8FF50}"/>
          </ac:graphicFrameMkLst>
        </pc:graphicFrameChg>
        <pc:graphicFrameChg chg="del">
          <ac:chgData name="Santiago Cano Muniz" userId="77278d51-8899-4792-a37d-34c094257561" providerId="ADAL" clId="{94CB7C85-564A-48BC-B794-754B7585E68A}" dt="2020-04-07T14:04:46.678" v="1747" actId="478"/>
          <ac:graphicFrameMkLst>
            <pc:docMk/>
            <pc:sldMk cId="3382080819" sldId="450"/>
            <ac:graphicFrameMk id="6" creationId="{E451E8E9-E424-44C2-9C19-C11C3402E2E6}"/>
          </ac:graphicFrameMkLst>
        </pc:graphicFrameChg>
        <pc:picChg chg="del">
          <ac:chgData name="Santiago Cano Muniz" userId="77278d51-8899-4792-a37d-34c094257561" providerId="ADAL" clId="{94CB7C85-564A-48BC-B794-754B7585E68A}" dt="2020-04-07T14:04:46.678" v="1747" actId="478"/>
          <ac:picMkLst>
            <pc:docMk/>
            <pc:sldMk cId="3382080819" sldId="450"/>
            <ac:picMk id="3" creationId="{70C045DC-10F9-4041-A55A-C5181A323FA2}"/>
          </ac:picMkLst>
        </pc:picChg>
      </pc:sldChg>
      <pc:sldChg chg="addSp delSp modSp add mod modTransition delAnim">
        <pc:chgData name="Santiago Cano Muniz" userId="77278d51-8899-4792-a37d-34c094257561" providerId="ADAL" clId="{94CB7C85-564A-48BC-B794-754B7585E68A}" dt="2020-04-07T16:29:54.563" v="2343"/>
        <pc:sldMkLst>
          <pc:docMk/>
          <pc:sldMk cId="2159512483" sldId="451"/>
        </pc:sldMkLst>
        <pc:spChg chg="add del mod">
          <ac:chgData name="Santiago Cano Muniz" userId="77278d51-8899-4792-a37d-34c094257561" providerId="ADAL" clId="{94CB7C85-564A-48BC-B794-754B7585E68A}" dt="2020-04-07T14:45:14.784" v="1904" actId="478"/>
          <ac:spMkLst>
            <pc:docMk/>
            <pc:sldMk cId="2159512483" sldId="451"/>
            <ac:spMk id="3" creationId="{96A16063-5440-4332-BFD7-5E6626B68C5B}"/>
          </ac:spMkLst>
        </pc:spChg>
        <pc:spChg chg="del">
          <ac:chgData name="Santiago Cano Muniz" userId="77278d51-8899-4792-a37d-34c094257561" providerId="ADAL" clId="{94CB7C85-564A-48BC-B794-754B7585E68A}" dt="2020-04-07T14:45:24.624" v="1943" actId="478"/>
          <ac:spMkLst>
            <pc:docMk/>
            <pc:sldMk cId="2159512483" sldId="451"/>
            <ac:spMk id="9" creationId="{F525250B-4852-46CD-8650-F63BF975751D}"/>
          </ac:spMkLst>
        </pc:spChg>
        <pc:spChg chg="mod">
          <ac:chgData name="Santiago Cano Muniz" userId="77278d51-8899-4792-a37d-34c094257561" providerId="ADAL" clId="{94CB7C85-564A-48BC-B794-754B7585E68A}" dt="2020-04-07T14:45:19.586" v="1942" actId="1035"/>
          <ac:spMkLst>
            <pc:docMk/>
            <pc:sldMk cId="2159512483" sldId="451"/>
            <ac:spMk id="10" creationId="{6FB07980-E4E8-4991-9EB2-C3B016437727}"/>
          </ac:spMkLst>
        </pc:spChg>
        <pc:spChg chg="del">
          <ac:chgData name="Santiago Cano Muniz" userId="77278d51-8899-4792-a37d-34c094257561" providerId="ADAL" clId="{94CB7C85-564A-48BC-B794-754B7585E68A}" dt="2020-04-07T14:45:11.997" v="1903" actId="478"/>
          <ac:spMkLst>
            <pc:docMk/>
            <pc:sldMk cId="2159512483" sldId="451"/>
            <ac:spMk id="17" creationId="{547297C1-E636-4574-A37B-A1E1838CEC9E}"/>
          </ac:spMkLst>
        </pc:spChg>
        <pc:spChg chg="del">
          <ac:chgData name="Santiago Cano Muniz" userId="77278d51-8899-4792-a37d-34c094257561" providerId="ADAL" clId="{94CB7C85-564A-48BC-B794-754B7585E68A}" dt="2020-04-07T14:45:11.997" v="1903" actId="478"/>
          <ac:spMkLst>
            <pc:docMk/>
            <pc:sldMk cId="2159512483" sldId="451"/>
            <ac:spMk id="18" creationId="{DFA9AB8F-4CD2-403B-9EDF-E0B89315A184}"/>
          </ac:spMkLst>
        </pc:spChg>
        <pc:spChg chg="mod">
          <ac:chgData name="Santiago Cano Muniz" userId="77278d51-8899-4792-a37d-34c094257561" providerId="ADAL" clId="{94CB7C85-564A-48BC-B794-754B7585E68A}" dt="2020-04-07T14:45:19.586" v="1942" actId="1035"/>
          <ac:spMkLst>
            <pc:docMk/>
            <pc:sldMk cId="2159512483" sldId="451"/>
            <ac:spMk id="19" creationId="{8783919A-CE5C-495F-A533-D92ECC242462}"/>
          </ac:spMkLst>
        </pc:spChg>
        <pc:spChg chg="mod">
          <ac:chgData name="Santiago Cano Muniz" userId="77278d51-8899-4792-a37d-34c094257561" providerId="ADAL" clId="{94CB7C85-564A-48BC-B794-754B7585E68A}" dt="2020-04-07T14:45:19.586" v="1942" actId="1035"/>
          <ac:spMkLst>
            <pc:docMk/>
            <pc:sldMk cId="2159512483" sldId="451"/>
            <ac:spMk id="21" creationId="{F1D4C84F-D611-48EF-B65D-4D6C73AA8238}"/>
          </ac:spMkLst>
        </pc:spChg>
        <pc:picChg chg="add del mod">
          <ac:chgData name="Santiago Cano Muniz" userId="77278d51-8899-4792-a37d-34c094257561" providerId="ADAL" clId="{94CB7C85-564A-48BC-B794-754B7585E68A}" dt="2020-04-07T15:54:10.411" v="1993" actId="478"/>
          <ac:picMkLst>
            <pc:docMk/>
            <pc:sldMk cId="2159512483" sldId="451"/>
            <ac:picMk id="4" creationId="{B70BAFF2-8EC8-4E1D-99DA-DD0DE41A65EA}"/>
          </ac:picMkLst>
        </pc:picChg>
        <pc:picChg chg="add del mod">
          <ac:chgData name="Santiago Cano Muniz" userId="77278d51-8899-4792-a37d-34c094257561" providerId="ADAL" clId="{94CB7C85-564A-48BC-B794-754B7585E68A}" dt="2020-04-07T15:54:42.139" v="1999" actId="478"/>
          <ac:picMkLst>
            <pc:docMk/>
            <pc:sldMk cId="2159512483" sldId="451"/>
            <ac:picMk id="5" creationId="{99F528FF-98D4-4045-8CE9-E810A995946E}"/>
          </ac:picMkLst>
        </pc:picChg>
        <pc:picChg chg="add mod">
          <ac:chgData name="Santiago Cano Muniz" userId="77278d51-8899-4792-a37d-34c094257561" providerId="ADAL" clId="{94CB7C85-564A-48BC-B794-754B7585E68A}" dt="2020-04-07T15:56:11.819" v="2004" actId="1076"/>
          <ac:picMkLst>
            <pc:docMk/>
            <pc:sldMk cId="2159512483" sldId="451"/>
            <ac:picMk id="6" creationId="{86889E98-F257-4885-82A9-FDC0196A4471}"/>
          </ac:picMkLst>
        </pc:picChg>
        <pc:picChg chg="add mod">
          <ac:chgData name="Santiago Cano Muniz" userId="77278d51-8899-4792-a37d-34c094257561" providerId="ADAL" clId="{94CB7C85-564A-48BC-B794-754B7585E68A}" dt="2020-04-07T15:56:35.531" v="2008" actId="14100"/>
          <ac:picMkLst>
            <pc:docMk/>
            <pc:sldMk cId="2159512483" sldId="451"/>
            <ac:picMk id="7" creationId="{0FFA9649-2B48-421F-8444-502FB0842C3A}"/>
          </ac:picMkLst>
        </pc:picChg>
        <pc:picChg chg="add mod">
          <ac:chgData name="Santiago Cano Muniz" userId="77278d51-8899-4792-a37d-34c094257561" providerId="ADAL" clId="{94CB7C85-564A-48BC-B794-754B7585E68A}" dt="2020-04-07T15:57:00.772" v="2012" actId="1076"/>
          <ac:picMkLst>
            <pc:docMk/>
            <pc:sldMk cId="2159512483" sldId="451"/>
            <ac:picMk id="8" creationId="{CFE8BFF4-0F0B-443E-AC60-9406568A56F1}"/>
          </ac:picMkLst>
        </pc:picChg>
      </pc:sldChg>
      <pc:sldChg chg="modSp add mod">
        <pc:chgData name="Santiago Cano Muniz" userId="77278d51-8899-4792-a37d-34c094257561" providerId="ADAL" clId="{94CB7C85-564A-48BC-B794-754B7585E68A}" dt="2020-04-07T16:18:41.162" v="2309" actId="1035"/>
        <pc:sldMkLst>
          <pc:docMk/>
          <pc:sldMk cId="3495836990" sldId="452"/>
        </pc:sldMkLst>
        <pc:spChg chg="mod">
          <ac:chgData name="Santiago Cano Muniz" userId="77278d51-8899-4792-a37d-34c094257561" providerId="ADAL" clId="{94CB7C85-564A-48BC-B794-754B7585E68A}" dt="2020-04-07T16:18:41.162" v="2309" actId="1035"/>
          <ac:spMkLst>
            <pc:docMk/>
            <pc:sldMk cId="3495836990" sldId="452"/>
            <ac:spMk id="6" creationId="{C7808F54-A6F2-4731-AA86-32BF03227137}"/>
          </ac:spMkLst>
        </pc:spChg>
        <pc:spChg chg="mod">
          <ac:chgData name="Santiago Cano Muniz" userId="77278d51-8899-4792-a37d-34c094257561" providerId="ADAL" clId="{94CB7C85-564A-48BC-B794-754B7585E68A}" dt="2020-04-07T16:18:13.104" v="2262" actId="1035"/>
          <ac:spMkLst>
            <pc:docMk/>
            <pc:sldMk cId="3495836990" sldId="452"/>
            <ac:spMk id="8" creationId="{621B2E26-0649-43CA-AE1C-23CD54D30928}"/>
          </ac:spMkLst>
        </pc:spChg>
        <pc:spChg chg="mod">
          <ac:chgData name="Santiago Cano Muniz" userId="77278d51-8899-4792-a37d-34c094257561" providerId="ADAL" clId="{94CB7C85-564A-48BC-B794-754B7585E68A}" dt="2020-04-07T16:18:13.104" v="2262" actId="1035"/>
          <ac:spMkLst>
            <pc:docMk/>
            <pc:sldMk cId="3495836990" sldId="452"/>
            <ac:spMk id="9" creationId="{854A5AA4-FEA2-4D7A-8AA3-95B51B85DABA}"/>
          </ac:spMkLst>
        </pc:spChg>
      </pc:sldChg>
    </pc:docChg>
  </pc:docChgLst>
  <pc:docChgLst>
    <pc:chgData name="Santiago Cano Muniz" userId="77278d51-8899-4792-a37d-34c094257561" providerId="ADAL" clId="{6C6CA035-8921-4FC6-99C9-7EDD715BA336}"/>
    <pc:docChg chg="undo custSel addSld modSld sldOrd">
      <pc:chgData name="Santiago Cano Muniz" userId="77278d51-8899-4792-a37d-34c094257561" providerId="ADAL" clId="{6C6CA035-8921-4FC6-99C9-7EDD715BA336}" dt="2019-06-14T15:35:35.769" v="150" actId="20577"/>
      <pc:docMkLst>
        <pc:docMk/>
      </pc:docMkLst>
      <pc:sldChg chg="modSp">
        <pc:chgData name="Santiago Cano Muniz" userId="77278d51-8899-4792-a37d-34c094257561" providerId="ADAL" clId="{6C6CA035-8921-4FC6-99C9-7EDD715BA336}" dt="2019-06-07T09:46:56.812" v="111" actId="6549"/>
        <pc:sldMkLst>
          <pc:docMk/>
          <pc:sldMk cId="1488775685" sldId="376"/>
        </pc:sldMkLst>
        <pc:spChg chg="mod">
          <ac:chgData name="Santiago Cano Muniz" userId="77278d51-8899-4792-a37d-34c094257561" providerId="ADAL" clId="{6C6CA035-8921-4FC6-99C9-7EDD715BA336}" dt="2019-06-07T09:46:56.812" v="111" actId="6549"/>
          <ac:spMkLst>
            <pc:docMk/>
            <pc:sldMk cId="1488775685" sldId="376"/>
            <ac:spMk id="11" creationId="{C7EAC289-C6F8-48E4-89B0-F1E1F97D79EC}"/>
          </ac:spMkLst>
        </pc:spChg>
        <pc:spChg chg="mod">
          <ac:chgData name="Santiago Cano Muniz" userId="77278d51-8899-4792-a37d-34c094257561" providerId="ADAL" clId="{6C6CA035-8921-4FC6-99C9-7EDD715BA336}" dt="2019-06-07T09:46:47.461" v="109"/>
          <ac:spMkLst>
            <pc:docMk/>
            <pc:sldMk cId="1488775685" sldId="376"/>
            <ac:spMk id="15" creationId="{1918147A-53EC-4E3A-AB62-DA3C2D6E7C0C}"/>
          </ac:spMkLst>
        </pc:spChg>
      </pc:sldChg>
      <pc:sldChg chg="modSp">
        <pc:chgData name="Santiago Cano Muniz" userId="77278d51-8899-4792-a37d-34c094257561" providerId="ADAL" clId="{6C6CA035-8921-4FC6-99C9-7EDD715BA336}" dt="2019-06-07T09:47:00.891" v="112"/>
        <pc:sldMkLst>
          <pc:docMk/>
          <pc:sldMk cId="1696459796" sldId="377"/>
        </pc:sldMkLst>
        <pc:spChg chg="mod">
          <ac:chgData name="Santiago Cano Muniz" userId="77278d51-8899-4792-a37d-34c094257561" providerId="ADAL" clId="{6C6CA035-8921-4FC6-99C9-7EDD715BA336}" dt="2019-06-07T09:47:00.891" v="112"/>
          <ac:spMkLst>
            <pc:docMk/>
            <pc:sldMk cId="1696459796" sldId="377"/>
            <ac:spMk id="23" creationId="{02EC60EB-D155-43E7-9B02-79F00ED4984F}"/>
          </ac:spMkLst>
        </pc:spChg>
      </pc:sldChg>
      <pc:sldChg chg="modSp">
        <pc:chgData name="Santiago Cano Muniz" userId="77278d51-8899-4792-a37d-34c094257561" providerId="ADAL" clId="{6C6CA035-8921-4FC6-99C9-7EDD715BA336}" dt="2019-06-04T17:10:02.351" v="77" actId="20577"/>
        <pc:sldMkLst>
          <pc:docMk/>
          <pc:sldMk cId="394280493" sldId="379"/>
        </pc:sldMkLst>
        <pc:spChg chg="mod">
          <ac:chgData name="Santiago Cano Muniz" userId="77278d51-8899-4792-a37d-34c094257561" providerId="ADAL" clId="{6C6CA035-8921-4FC6-99C9-7EDD715BA336}" dt="2019-06-04T17:10:02.351" v="77" actId="20577"/>
          <ac:spMkLst>
            <pc:docMk/>
            <pc:sldMk cId="394280493" sldId="379"/>
            <ac:spMk id="14" creationId="{00000000-0000-0000-0000-000000000000}"/>
          </ac:spMkLst>
        </pc:spChg>
        <pc:spChg chg="mod">
          <ac:chgData name="Santiago Cano Muniz" userId="77278d51-8899-4792-a37d-34c094257561" providerId="ADAL" clId="{6C6CA035-8921-4FC6-99C9-7EDD715BA336}" dt="2019-06-04T17:07:05.039" v="56" actId="20577"/>
          <ac:spMkLst>
            <pc:docMk/>
            <pc:sldMk cId="394280493" sldId="379"/>
            <ac:spMk id="21" creationId="{F1D4C84F-D611-48EF-B65D-4D6C73AA8238}"/>
          </ac:spMkLst>
        </pc:spChg>
      </pc:sldChg>
      <pc:sldChg chg="addSp delSp modSp">
        <pc:chgData name="Santiago Cano Muniz" userId="77278d51-8899-4792-a37d-34c094257561" providerId="ADAL" clId="{6C6CA035-8921-4FC6-99C9-7EDD715BA336}" dt="2019-06-14T15:35:35.769" v="150" actId="20577"/>
        <pc:sldMkLst>
          <pc:docMk/>
          <pc:sldMk cId="245694434" sldId="383"/>
        </pc:sldMkLst>
        <pc:spChg chg="del">
          <ac:chgData name="Santiago Cano Muniz" userId="77278d51-8899-4792-a37d-34c094257561" providerId="ADAL" clId="{6C6CA035-8921-4FC6-99C9-7EDD715BA336}" dt="2019-06-10T13:48:54.431" v="146" actId="478"/>
          <ac:spMkLst>
            <pc:docMk/>
            <pc:sldMk cId="245694434" sldId="383"/>
            <ac:spMk id="4" creationId="{F3A0D915-74E1-4985-9E80-7019D9129A21}"/>
          </ac:spMkLst>
        </pc:spChg>
        <pc:spChg chg="add">
          <ac:chgData name="Santiago Cano Muniz" userId="77278d51-8899-4792-a37d-34c094257561" providerId="ADAL" clId="{6C6CA035-8921-4FC6-99C9-7EDD715BA336}" dt="2019-06-10T13:48:54.577" v="147"/>
          <ac:spMkLst>
            <pc:docMk/>
            <pc:sldMk cId="245694434" sldId="383"/>
            <ac:spMk id="11" creationId="{BD822447-E65D-4A9C-9F1D-05DFB13C5020}"/>
          </ac:spMkLst>
        </pc:spChg>
        <pc:spChg chg="mod">
          <ac:chgData name="Santiago Cano Muniz" userId="77278d51-8899-4792-a37d-34c094257561" providerId="ADAL" clId="{6C6CA035-8921-4FC6-99C9-7EDD715BA336}" dt="2019-06-14T15:35:35.769" v="150" actId="20577"/>
          <ac:spMkLst>
            <pc:docMk/>
            <pc:sldMk cId="245694434" sldId="383"/>
            <ac:spMk id="15" creationId="{841D0836-FAA3-4CDE-A0CD-668D567A258E}"/>
          </ac:spMkLst>
        </pc:spChg>
      </pc:sldChg>
      <pc:sldChg chg="modSp">
        <pc:chgData name="Santiago Cano Muniz" userId="77278d51-8899-4792-a37d-34c094257561" providerId="ADAL" clId="{6C6CA035-8921-4FC6-99C9-7EDD715BA336}" dt="2019-06-04T17:10:05.377" v="78"/>
        <pc:sldMkLst>
          <pc:docMk/>
          <pc:sldMk cId="3728349994" sldId="385"/>
        </pc:sldMkLst>
        <pc:spChg chg="mod">
          <ac:chgData name="Santiago Cano Muniz" userId="77278d51-8899-4792-a37d-34c094257561" providerId="ADAL" clId="{6C6CA035-8921-4FC6-99C9-7EDD715BA336}" dt="2019-06-04T17:10:05.377" v="78"/>
          <ac:spMkLst>
            <pc:docMk/>
            <pc:sldMk cId="3728349994" sldId="385"/>
            <ac:spMk id="14" creationId="{00000000-0000-0000-0000-000000000000}"/>
          </ac:spMkLst>
        </pc:spChg>
      </pc:sldChg>
      <pc:sldChg chg="modNotesTx">
        <pc:chgData name="Santiago Cano Muniz" userId="77278d51-8899-4792-a37d-34c094257561" providerId="ADAL" clId="{6C6CA035-8921-4FC6-99C9-7EDD715BA336}" dt="2019-06-04T17:03:53.314" v="54" actId="20577"/>
        <pc:sldMkLst>
          <pc:docMk/>
          <pc:sldMk cId="1034709657" sldId="410"/>
        </pc:sldMkLst>
      </pc:sldChg>
      <pc:sldChg chg="modSp">
        <pc:chgData name="Santiago Cano Muniz" userId="77278d51-8899-4792-a37d-34c094257561" providerId="ADAL" clId="{6C6CA035-8921-4FC6-99C9-7EDD715BA336}" dt="2019-06-07T09:46:42.902" v="108"/>
        <pc:sldMkLst>
          <pc:docMk/>
          <pc:sldMk cId="3768233786" sldId="439"/>
        </pc:sldMkLst>
        <pc:spChg chg="mod">
          <ac:chgData name="Santiago Cano Muniz" userId="77278d51-8899-4792-a37d-34c094257561" providerId="ADAL" clId="{6C6CA035-8921-4FC6-99C9-7EDD715BA336}" dt="2019-06-07T09:46:42.902" v="108"/>
          <ac:spMkLst>
            <pc:docMk/>
            <pc:sldMk cId="3768233786" sldId="439"/>
            <ac:spMk id="17" creationId="{8DE5257D-D33B-46BB-B925-71E4D6CDFDCD}"/>
          </ac:spMkLst>
        </pc:spChg>
      </pc:sldChg>
      <pc:sldChg chg="modSp">
        <pc:chgData name="Santiago Cano Muniz" userId="77278d51-8899-4792-a37d-34c094257561" providerId="ADAL" clId="{6C6CA035-8921-4FC6-99C9-7EDD715BA336}" dt="2019-06-07T09:46:35.203" v="107" actId="20577"/>
        <pc:sldMkLst>
          <pc:docMk/>
          <pc:sldMk cId="316285341" sldId="440"/>
        </pc:sldMkLst>
        <pc:spChg chg="mod">
          <ac:chgData name="Santiago Cano Muniz" userId="77278d51-8899-4792-a37d-34c094257561" providerId="ADAL" clId="{6C6CA035-8921-4FC6-99C9-7EDD715BA336}" dt="2019-06-07T09:46:35.203" v="107" actId="20577"/>
          <ac:spMkLst>
            <pc:docMk/>
            <pc:sldMk cId="316285341" sldId="440"/>
            <ac:spMk id="17" creationId="{8DE5257D-D33B-46BB-B925-71E4D6CDFDCD}"/>
          </ac:spMkLst>
        </pc:spChg>
      </pc:sldChg>
      <pc:sldChg chg="delSp modSp add">
        <pc:chgData name="Santiago Cano Muniz" userId="77278d51-8899-4792-a37d-34c094257561" providerId="ADAL" clId="{6C6CA035-8921-4FC6-99C9-7EDD715BA336}" dt="2019-06-10T13:48:46.199" v="145" actId="1076"/>
        <pc:sldMkLst>
          <pc:docMk/>
          <pc:sldMk cId="747200523" sldId="444"/>
        </pc:sldMkLst>
        <pc:spChg chg="mod">
          <ac:chgData name="Santiago Cano Muniz" userId="77278d51-8899-4792-a37d-34c094257561" providerId="ADAL" clId="{6C6CA035-8921-4FC6-99C9-7EDD715BA336}" dt="2019-06-10T13:48:46.199" v="145" actId="1076"/>
          <ac:spMkLst>
            <pc:docMk/>
            <pc:sldMk cId="747200523" sldId="444"/>
            <ac:spMk id="4" creationId="{F3A0D915-74E1-4985-9E80-7019D9129A21}"/>
          </ac:spMkLst>
        </pc:spChg>
        <pc:spChg chg="mod">
          <ac:chgData name="Santiago Cano Muniz" userId="77278d51-8899-4792-a37d-34c094257561" providerId="ADAL" clId="{6C6CA035-8921-4FC6-99C9-7EDD715BA336}" dt="2019-06-04T17:21:15.893" v="85" actId="20577"/>
          <ac:spMkLst>
            <pc:docMk/>
            <pc:sldMk cId="747200523" sldId="444"/>
            <ac:spMk id="10" creationId="{7D452AA0-C52C-46AE-B3ED-E45CEF4A86F3}"/>
          </ac:spMkLst>
        </pc:spChg>
        <pc:spChg chg="del">
          <ac:chgData name="Santiago Cano Muniz" userId="77278d51-8899-4792-a37d-34c094257561" providerId="ADAL" clId="{6C6CA035-8921-4FC6-99C9-7EDD715BA336}" dt="2019-06-04T17:21:09.657" v="80" actId="478"/>
          <ac:spMkLst>
            <pc:docMk/>
            <pc:sldMk cId="747200523" sldId="444"/>
            <ac:spMk id="12" creationId="{81BDC5EA-BDBC-4A9A-BD3D-FB091138E5ED}"/>
          </ac:spMkLst>
        </pc:spChg>
        <pc:spChg chg="del">
          <ac:chgData name="Santiago Cano Muniz" userId="77278d51-8899-4792-a37d-34c094257561" providerId="ADAL" clId="{6C6CA035-8921-4FC6-99C9-7EDD715BA336}" dt="2019-06-04T17:21:09.657" v="80" actId="478"/>
          <ac:spMkLst>
            <pc:docMk/>
            <pc:sldMk cId="747200523" sldId="444"/>
            <ac:spMk id="15" creationId="{841D0836-FAA3-4CDE-A0CD-668D567A258E}"/>
          </ac:spMkLst>
        </pc:spChg>
      </pc:sldChg>
      <pc:sldChg chg="modSp add ord">
        <pc:chgData name="Santiago Cano Muniz" userId="77278d51-8899-4792-a37d-34c094257561" providerId="ADAL" clId="{6C6CA035-8921-4FC6-99C9-7EDD715BA336}" dt="2019-06-04T17:48:30.908" v="103" actId="1076"/>
        <pc:sldMkLst>
          <pc:docMk/>
          <pc:sldMk cId="610984339" sldId="445"/>
        </pc:sldMkLst>
        <pc:spChg chg="mod">
          <ac:chgData name="Santiago Cano Muniz" userId="77278d51-8899-4792-a37d-34c094257561" providerId="ADAL" clId="{6C6CA035-8921-4FC6-99C9-7EDD715BA336}" dt="2019-06-04T17:48:26.827" v="102" actId="207"/>
          <ac:spMkLst>
            <pc:docMk/>
            <pc:sldMk cId="610984339" sldId="445"/>
            <ac:spMk id="7" creationId="{BBEA84BC-0F71-4BE6-BE69-B89F7DB25CBF}"/>
          </ac:spMkLst>
        </pc:spChg>
        <pc:spChg chg="mod">
          <ac:chgData name="Santiago Cano Muniz" userId="77278d51-8899-4792-a37d-34c094257561" providerId="ADAL" clId="{6C6CA035-8921-4FC6-99C9-7EDD715BA336}" dt="2019-06-04T17:48:30.908" v="103" actId="1076"/>
          <ac:spMkLst>
            <pc:docMk/>
            <pc:sldMk cId="610984339" sldId="445"/>
            <ac:spMk id="8" creationId="{6C15C19C-9B89-4ECE-A38B-82DD96EECF37}"/>
          </ac:spMkLst>
        </pc:spChg>
        <pc:spChg chg="mod">
          <ac:chgData name="Santiago Cano Muniz" userId="77278d51-8899-4792-a37d-34c094257561" providerId="ADAL" clId="{6C6CA035-8921-4FC6-99C9-7EDD715BA336}" dt="2019-06-04T17:48:11.327" v="95" actId="207"/>
          <ac:spMkLst>
            <pc:docMk/>
            <pc:sldMk cId="610984339" sldId="445"/>
            <ac:spMk id="11" creationId="{40BDF71F-26D7-48F0-8AA6-4188E66B5FFC}"/>
          </ac:spMkLst>
        </pc:spChg>
      </pc:sldChg>
    </pc:docChg>
  </pc:docChgLst>
  <pc:docChgLst>
    <pc:chgData name="Santiago Cano Muniz" userId="77278d51-8899-4792-a37d-34c094257561" providerId="ADAL" clId="{B3EEC6F9-BF12-4921-9CD4-DA04F914AB0B}"/>
    <pc:docChg chg="undo redo custSel addSld delSld modSld sldOrd">
      <pc:chgData name="Santiago Cano Muniz" userId="77278d51-8899-4792-a37d-34c094257561" providerId="ADAL" clId="{B3EEC6F9-BF12-4921-9CD4-DA04F914AB0B}" dt="2019-06-01T23:30:17.424" v="489" actId="2696"/>
      <pc:docMkLst>
        <pc:docMk/>
      </pc:docMkLst>
      <pc:sldChg chg="addSp delSp modSp delAnim modAnim">
        <pc:chgData name="Santiago Cano Muniz" userId="77278d51-8899-4792-a37d-34c094257561" providerId="ADAL" clId="{B3EEC6F9-BF12-4921-9CD4-DA04F914AB0B}" dt="2019-06-01T22:56:09.360" v="312"/>
        <pc:sldMkLst>
          <pc:docMk/>
          <pc:sldMk cId="1978356431" sldId="415"/>
        </pc:sldMkLst>
        <pc:spChg chg="mod">
          <ac:chgData name="Santiago Cano Muniz" userId="77278d51-8899-4792-a37d-34c094257561" providerId="ADAL" clId="{B3EEC6F9-BF12-4921-9CD4-DA04F914AB0B}" dt="2019-06-01T22:56:09.360" v="312"/>
          <ac:spMkLst>
            <pc:docMk/>
            <pc:sldMk cId="1978356431" sldId="415"/>
            <ac:spMk id="15" creationId="{1937605F-9D61-4DB1-B2EE-7ACDF5B00E44}"/>
          </ac:spMkLst>
        </pc:spChg>
        <pc:grpChg chg="del">
          <ac:chgData name="Santiago Cano Muniz" userId="77278d51-8899-4792-a37d-34c094257561" providerId="ADAL" clId="{B3EEC6F9-BF12-4921-9CD4-DA04F914AB0B}" dt="2019-06-01T22:55:44.737" v="309" actId="478"/>
          <ac:grpSpMkLst>
            <pc:docMk/>
            <pc:sldMk cId="1978356431" sldId="415"/>
            <ac:grpSpMk id="21" creationId="{75EA8A6B-4B60-4AAD-83B9-2BD98069B9A2}"/>
          </ac:grpSpMkLst>
        </pc:grpChg>
        <pc:grpChg chg="del">
          <ac:chgData name="Santiago Cano Muniz" userId="77278d51-8899-4792-a37d-34c094257561" providerId="ADAL" clId="{B3EEC6F9-BF12-4921-9CD4-DA04F914AB0B}" dt="2019-06-01T22:55:42.063" v="308" actId="478"/>
          <ac:grpSpMkLst>
            <pc:docMk/>
            <pc:sldMk cId="1978356431" sldId="415"/>
            <ac:grpSpMk id="97" creationId="{2DC2AA3D-67CE-41EE-BDDB-CCFB3EEDE15B}"/>
          </ac:grpSpMkLst>
        </pc:grpChg>
        <pc:picChg chg="add del">
          <ac:chgData name="Santiago Cano Muniz" userId="77278d51-8899-4792-a37d-34c094257561" providerId="ADAL" clId="{B3EEC6F9-BF12-4921-9CD4-DA04F914AB0B}" dt="2019-06-01T22:44:38.703" v="289" actId="478"/>
          <ac:picMkLst>
            <pc:docMk/>
            <pc:sldMk cId="1978356431" sldId="415"/>
            <ac:picMk id="19" creationId="{8D72D6DD-96D7-4EE0-B7E3-94DB177CCB45}"/>
          </ac:picMkLst>
        </pc:picChg>
        <pc:picChg chg="add mod">
          <ac:chgData name="Santiago Cano Muniz" userId="77278d51-8899-4792-a37d-34c094257561" providerId="ADAL" clId="{B3EEC6F9-BF12-4921-9CD4-DA04F914AB0B}" dt="2019-06-01T22:44:26.655" v="283" actId="571"/>
          <ac:picMkLst>
            <pc:docMk/>
            <pc:sldMk cId="1978356431" sldId="415"/>
            <ac:picMk id="36" creationId="{38536370-BB1F-4C5D-8FCE-0FADE3D13C85}"/>
          </ac:picMkLst>
        </pc:picChg>
        <pc:picChg chg="add del">
          <ac:chgData name="Santiago Cano Muniz" userId="77278d51-8899-4792-a37d-34c094257561" providerId="ADAL" clId="{B3EEC6F9-BF12-4921-9CD4-DA04F914AB0B}" dt="2019-06-01T22:44:27.125" v="284"/>
          <ac:picMkLst>
            <pc:docMk/>
            <pc:sldMk cId="1978356431" sldId="415"/>
            <ac:picMk id="98" creationId="{9ADEC4A8-4D6C-45CC-8E4B-A54B63747ED2}"/>
          </ac:picMkLst>
        </pc:picChg>
        <pc:picChg chg="add del mod ord">
          <ac:chgData name="Santiago Cano Muniz" userId="77278d51-8899-4792-a37d-34c094257561" providerId="ADAL" clId="{B3EEC6F9-BF12-4921-9CD4-DA04F914AB0B}" dt="2019-06-01T22:55:37.778" v="307" actId="478"/>
          <ac:picMkLst>
            <pc:docMk/>
            <pc:sldMk cId="1978356431" sldId="415"/>
            <ac:picMk id="99" creationId="{630E7126-89B9-4B86-A842-F15B52985A47}"/>
          </ac:picMkLst>
        </pc:picChg>
        <pc:picChg chg="add del mod">
          <ac:chgData name="Santiago Cano Muniz" userId="77278d51-8899-4792-a37d-34c094257561" providerId="ADAL" clId="{B3EEC6F9-BF12-4921-9CD4-DA04F914AB0B}" dt="2019-06-01T22:55:22.359" v="301"/>
          <ac:picMkLst>
            <pc:docMk/>
            <pc:sldMk cId="1978356431" sldId="415"/>
            <ac:picMk id="100" creationId="{76ED7B9E-90F1-4B7E-B46B-43113AE62A66}"/>
          </ac:picMkLst>
        </pc:picChg>
        <pc:picChg chg="add mod ord">
          <ac:chgData name="Santiago Cano Muniz" userId="77278d51-8899-4792-a37d-34c094257561" providerId="ADAL" clId="{B3EEC6F9-BF12-4921-9CD4-DA04F914AB0B}" dt="2019-06-01T22:55:36.735" v="306" actId="167"/>
          <ac:picMkLst>
            <pc:docMk/>
            <pc:sldMk cId="1978356431" sldId="415"/>
            <ac:picMk id="101" creationId="{F5C86304-DEB2-4D6D-935B-D22D1017AA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tx1">
            <a:lumMod val="20000"/>
            <a:lumOff val="8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dgm:t>
        <a:bodyPr/>
        <a:lstStyle/>
        <a:p>
          <a:r>
            <a:rPr lang="es-ES" dirty="0"/>
            <a:t>Explore</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a:solidFill>
          <a:schemeClr val="tx1">
            <a:lumMod val="20000"/>
            <a:lumOff val="80000"/>
          </a:schemeClr>
        </a:solidFill>
      </dgm:spPr>
      <dgm:t>
        <a:bodyPr/>
        <a:lstStyle/>
        <a:p>
          <a:r>
            <a:rPr lang="es-ES" dirty="0" err="1"/>
            <a:t>Abstract</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tx1">
            <a:lumMod val="20000"/>
            <a:lumOff val="80000"/>
          </a:schemeClr>
        </a:solidFill>
      </dgm:spPr>
      <dgm:t>
        <a:bodyPr/>
        <a:lstStyle/>
        <a:p>
          <a:r>
            <a:rPr lang="es-ES" dirty="0" err="1"/>
            <a:t>Validate</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bg2">
            <a:lumMod val="9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a:solidFill>
          <a:schemeClr val="bg2">
            <a:lumMod val="90000"/>
          </a:schemeClr>
        </a:solidFill>
      </dgm:spPr>
      <dgm:t>
        <a:bodyPr/>
        <a:lstStyle/>
        <a:p>
          <a:r>
            <a:rPr lang="es-ES" dirty="0" err="1"/>
            <a:t>Exploratin</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dgm:t>
        <a:bodyPr/>
        <a:lstStyle/>
        <a:p>
          <a:r>
            <a:rPr lang="es-ES" dirty="0" err="1"/>
            <a:t>Abstraction</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bg2">
            <a:lumMod val="90000"/>
          </a:schemeClr>
        </a:solidFill>
      </dgm:spPr>
      <dgm:t>
        <a:bodyPr/>
        <a:lstStyle/>
        <a:p>
          <a:r>
            <a:rPr lang="es-ES" dirty="0" err="1"/>
            <a:t>Validation</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Explore</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Validate</a:t>
          </a:r>
          <a:endParaRPr lang="en-GB" sz="1900" kern="1200" dirty="0"/>
        </a:p>
      </dsp:txBody>
      <dsp:txXfrm>
        <a:off x="413748" y="866080"/>
        <a:ext cx="1315459" cy="623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Exploratin</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Abstraction</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Validation</a:t>
          </a:r>
          <a:endParaRPr lang="en-GB" sz="1900" kern="1200" dirty="0"/>
        </a:p>
      </dsp:txBody>
      <dsp:txXfrm>
        <a:off x="413748" y="866080"/>
        <a:ext cx="1315459" cy="6239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4/7/2020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forma en la que elegimos representar nuestras ideas será determinante en el impacto de nuestro mensaje. Orientarán al lector u oyente en una u otra dirección</a:t>
            </a:r>
          </a:p>
        </p:txBody>
      </p:sp>
      <p:sp>
        <p:nvSpPr>
          <p:cNvPr id="4" name="Slide Number Placeholder 3"/>
          <p:cNvSpPr>
            <a:spLocks noGrp="1"/>
          </p:cNvSpPr>
          <p:nvPr>
            <p:ph type="sldNum" sz="quarter" idx="5"/>
          </p:nvPr>
        </p:nvSpPr>
        <p:spPr/>
        <p:txBody>
          <a:bodyPr/>
          <a:lstStyle/>
          <a:p>
            <a:fld id="{E4FF5570-FE69-4FDF-99DA-8CDE436443CD}" type="slidenum">
              <a:rPr lang="en-US" smtClean="0"/>
              <a:t>4</a:t>
            </a:fld>
            <a:endParaRPr lang="en-US"/>
          </a:p>
        </p:txBody>
      </p:sp>
    </p:spTree>
    <p:extLst>
      <p:ext uri="{BB962C8B-B14F-4D97-AF65-F5344CB8AC3E}">
        <p14:creationId xmlns:p14="http://schemas.microsoft.com/office/powerpoint/2010/main" val="271224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20</a:t>
            </a:fld>
            <a:endParaRPr lang="en-US"/>
          </a:p>
        </p:txBody>
      </p:sp>
    </p:spTree>
    <p:extLst>
      <p:ext uri="{BB962C8B-B14F-4D97-AF65-F5344CB8AC3E}">
        <p14:creationId xmlns:p14="http://schemas.microsoft.com/office/powerpoint/2010/main" val="872204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21</a:t>
            </a:fld>
            <a:endParaRPr lang="en-US"/>
          </a:p>
        </p:txBody>
      </p:sp>
    </p:spTree>
    <p:extLst>
      <p:ext uri="{BB962C8B-B14F-4D97-AF65-F5344CB8AC3E}">
        <p14:creationId xmlns:p14="http://schemas.microsoft.com/office/powerpoint/2010/main" val="157809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23</a:t>
            </a:fld>
            <a:endParaRPr lang="en-US"/>
          </a:p>
        </p:txBody>
      </p:sp>
    </p:spTree>
    <p:extLst>
      <p:ext uri="{BB962C8B-B14F-4D97-AF65-F5344CB8AC3E}">
        <p14:creationId xmlns:p14="http://schemas.microsoft.com/office/powerpoint/2010/main" val="3495279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a:p>
            <a:endParaRPr lang="en-GB" dirty="0"/>
          </a:p>
          <a:p>
            <a:r>
              <a:rPr lang="en-GB" dirty="0"/>
              <a:t>I should mention the assumptions of the linear model</a:t>
            </a:r>
          </a:p>
        </p:txBody>
      </p:sp>
      <p:sp>
        <p:nvSpPr>
          <p:cNvPr id="4" name="Slide Number Placeholder 3"/>
          <p:cNvSpPr>
            <a:spLocks noGrp="1"/>
          </p:cNvSpPr>
          <p:nvPr>
            <p:ph type="sldNum" sz="quarter" idx="5"/>
          </p:nvPr>
        </p:nvSpPr>
        <p:spPr/>
        <p:txBody>
          <a:bodyPr/>
          <a:lstStyle/>
          <a:p>
            <a:fld id="{E4FF5570-FE69-4FDF-99DA-8CDE436443CD}" type="slidenum">
              <a:rPr lang="en-US" smtClean="0"/>
              <a:t>27</a:t>
            </a:fld>
            <a:endParaRPr lang="en-US"/>
          </a:p>
        </p:txBody>
      </p:sp>
    </p:spTree>
    <p:extLst>
      <p:ext uri="{BB962C8B-B14F-4D97-AF65-F5344CB8AC3E}">
        <p14:creationId xmlns:p14="http://schemas.microsoft.com/office/powerpoint/2010/main" val="180107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28</a:t>
            </a:fld>
            <a:endParaRPr lang="en-US"/>
          </a:p>
        </p:txBody>
      </p:sp>
    </p:spTree>
    <p:extLst>
      <p:ext uri="{BB962C8B-B14F-4D97-AF65-F5344CB8AC3E}">
        <p14:creationId xmlns:p14="http://schemas.microsoft.com/office/powerpoint/2010/main" val="135160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29</a:t>
            </a:fld>
            <a:endParaRPr lang="en-US"/>
          </a:p>
        </p:txBody>
      </p:sp>
    </p:spTree>
    <p:extLst>
      <p:ext uri="{BB962C8B-B14F-4D97-AF65-F5344CB8AC3E}">
        <p14:creationId xmlns:p14="http://schemas.microsoft.com/office/powerpoint/2010/main" val="232254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35</a:t>
            </a:fld>
            <a:endParaRPr lang="en-US"/>
          </a:p>
        </p:txBody>
      </p:sp>
    </p:spTree>
    <p:extLst>
      <p:ext uri="{BB962C8B-B14F-4D97-AF65-F5344CB8AC3E}">
        <p14:creationId xmlns:p14="http://schemas.microsoft.com/office/powerpoint/2010/main" val="1083148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37</a:t>
            </a:fld>
            <a:endParaRPr lang="en-US"/>
          </a:p>
        </p:txBody>
      </p:sp>
    </p:spTree>
    <p:extLst>
      <p:ext uri="{BB962C8B-B14F-4D97-AF65-F5344CB8AC3E}">
        <p14:creationId xmlns:p14="http://schemas.microsoft.com/office/powerpoint/2010/main" val="3817368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solidFill>
                  <a:schemeClr val="tx1"/>
                </a:solidFill>
              </a:rPr>
              <a:t>Los modelos son ciegos a la realidad, solo ven la información que les damos.</a:t>
            </a:r>
          </a:p>
          <a:p>
            <a:endParaRPr lang="es-ES" dirty="0">
              <a:solidFill>
                <a:schemeClr val="tx1"/>
              </a:solidFill>
            </a:endParaRP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38</a:t>
            </a:fld>
            <a:endParaRPr lang="en-US"/>
          </a:p>
        </p:txBody>
      </p:sp>
    </p:spTree>
    <p:extLst>
      <p:ext uri="{BB962C8B-B14F-4D97-AF65-F5344CB8AC3E}">
        <p14:creationId xmlns:p14="http://schemas.microsoft.com/office/powerpoint/2010/main" val="1354254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39</a:t>
            </a:fld>
            <a:endParaRPr lang="en-US"/>
          </a:p>
        </p:txBody>
      </p:sp>
    </p:spTree>
    <p:extLst>
      <p:ext uri="{BB962C8B-B14F-4D97-AF65-F5344CB8AC3E}">
        <p14:creationId xmlns:p14="http://schemas.microsoft.com/office/powerpoint/2010/main" val="197481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La gramática de los gráficos </a:t>
            </a:r>
            <a:r>
              <a:rPr lang="en-GB" noProof="0" dirty="0"/>
              <a:t>[]</a:t>
            </a:r>
            <a:r>
              <a:rPr lang="es-ES" noProof="0" dirty="0"/>
              <a:t>, será la herramienta que nos ayude a traducir nuestras abstracciones mentales en representaciones visuales.</a:t>
            </a:r>
          </a:p>
          <a:p>
            <a:r>
              <a:rPr lang="es-ES" noProof="0" dirty="0"/>
              <a:t>La estructura básica de </a:t>
            </a:r>
            <a:r>
              <a:rPr lang="es-ES" noProof="0" dirty="0" err="1"/>
              <a:t>ggplot</a:t>
            </a:r>
            <a:r>
              <a:rPr lang="es-ES" noProof="0" dirty="0"/>
              <a:t> se organiza a través de “capas” que se asiente una encima de otra</a:t>
            </a:r>
          </a:p>
          <a:p>
            <a:pPr marL="171450" indent="-171450">
              <a:buFontTx/>
              <a:buChar char="-"/>
            </a:pPr>
            <a:r>
              <a:rPr lang="es-ES" noProof="0" dirty="0"/>
              <a:t>Primero entran los datos</a:t>
            </a:r>
          </a:p>
          <a:p>
            <a:pPr marL="171450" indent="-171450">
              <a:buFontTx/>
              <a:buChar char="-"/>
            </a:pPr>
            <a:r>
              <a:rPr lang="es-ES" noProof="0" dirty="0"/>
              <a:t>Luego, elegiremos como proyectar las variables</a:t>
            </a:r>
          </a:p>
          <a:p>
            <a:pPr marL="171450" indent="-171450">
              <a:buFontTx/>
              <a:buChar char="-"/>
            </a:pPr>
            <a:r>
              <a:rPr lang="es-ES" noProof="0" dirty="0"/>
              <a:t>Y cual será su forma visual</a:t>
            </a:r>
          </a:p>
          <a:p>
            <a:pPr marL="171450" indent="-171450">
              <a:buFontTx/>
              <a:buChar char="-"/>
            </a:pPr>
            <a:r>
              <a:rPr lang="es-ES" noProof="0" dirty="0"/>
              <a:t>Por último, tendremos infinidad de opciones para retocar los gráficos</a:t>
            </a:r>
          </a:p>
          <a:p>
            <a:endParaRPr lang="es-ES" noProof="0" dirty="0"/>
          </a:p>
        </p:txBody>
      </p:sp>
      <p:sp>
        <p:nvSpPr>
          <p:cNvPr id="4" name="Slide Number Placeholder 3"/>
          <p:cNvSpPr>
            <a:spLocks noGrp="1"/>
          </p:cNvSpPr>
          <p:nvPr>
            <p:ph type="sldNum" sz="quarter" idx="5"/>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449872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40</a:t>
            </a:fld>
            <a:endParaRPr lang="en-US"/>
          </a:p>
        </p:txBody>
      </p:sp>
    </p:spTree>
    <p:extLst>
      <p:ext uri="{BB962C8B-B14F-4D97-AF65-F5344CB8AC3E}">
        <p14:creationId xmlns:p14="http://schemas.microsoft.com/office/powerpoint/2010/main" val="24695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función básica de la librería ggplot2 es </a:t>
            </a:r>
            <a:r>
              <a:rPr lang="es-ES" dirty="0" err="1"/>
              <a:t>ggplot</a:t>
            </a:r>
            <a:endParaRPr lang="es-ES" dirty="0"/>
          </a:p>
          <a:p>
            <a:pPr marL="171450" indent="-171450">
              <a:buFontTx/>
              <a:buChar char="-"/>
            </a:pPr>
            <a:r>
              <a:rPr lang="es-ES" dirty="0"/>
              <a:t>Como hemos visto lo primero en entrar serán los </a:t>
            </a:r>
            <a:r>
              <a:rPr lang="es-ES" dirty="0" err="1"/>
              <a:t>dats</a:t>
            </a:r>
            <a:endParaRPr lang="es-ES" dirty="0"/>
          </a:p>
          <a:p>
            <a:pPr marL="171450" indent="-171450">
              <a:buFontTx/>
              <a:buChar char="-"/>
            </a:pPr>
            <a:r>
              <a:rPr lang="es-ES" dirty="0"/>
              <a:t>En el argumento </a:t>
            </a:r>
            <a:r>
              <a:rPr lang="es-ES" dirty="0" err="1"/>
              <a:t>mapping</a:t>
            </a:r>
            <a:r>
              <a:rPr lang="es-ES" dirty="0"/>
              <a:t> = introduciremos las variables deseadas mediante la función “aes()” de </a:t>
            </a:r>
            <a:r>
              <a:rPr lang="es-ES" dirty="0" err="1"/>
              <a:t>aesthetic</a:t>
            </a:r>
            <a:endParaRPr lang="es-ES" dirty="0"/>
          </a:p>
          <a:p>
            <a:pPr marL="171450" indent="-171450">
              <a:buFontTx/>
              <a:buChar char="-"/>
            </a:pPr>
            <a:r>
              <a:rPr lang="es-ES" dirty="0"/>
              <a:t>A partir de aquí, empezaremos a añadir capas con el operador +, siendo la más relevante la geometría</a:t>
            </a:r>
          </a:p>
          <a:p>
            <a:pPr marL="171450" indent="-171450">
              <a:buFontTx/>
              <a:buChar char="-"/>
            </a:pPr>
            <a:r>
              <a:rPr lang="es-ES" dirty="0"/>
              <a:t>Además, las funciones </a:t>
            </a:r>
            <a:r>
              <a:rPr lang="es-ES" dirty="0" err="1"/>
              <a:t>stat</a:t>
            </a:r>
            <a:r>
              <a:rPr lang="es-ES" dirty="0"/>
              <a:t>_ nos permite representar modelos de regresión sencillos</a:t>
            </a:r>
          </a:p>
          <a:p>
            <a:pPr marL="171450" indent="-171450">
              <a:buFontTx/>
              <a:buChar char="-"/>
            </a:pPr>
            <a:r>
              <a:rPr lang="es-ES" dirty="0"/>
              <a:t>Finalmente, las funciones de teselado “</a:t>
            </a:r>
            <a:r>
              <a:rPr lang="es-ES" dirty="0" err="1"/>
              <a:t>facet</a:t>
            </a:r>
            <a:r>
              <a:rPr lang="es-ES" dirty="0"/>
              <a:t>_” facilitan la división de los datos en subgrupos.</a:t>
            </a:r>
          </a:p>
        </p:txBody>
      </p:sp>
      <p:sp>
        <p:nvSpPr>
          <p:cNvPr id="4" name="Slide Number Placeholder 3"/>
          <p:cNvSpPr>
            <a:spLocks noGrp="1"/>
          </p:cNvSpPr>
          <p:nvPr>
            <p:ph type="sldNum" sz="quarter" idx="5"/>
          </p:nvPr>
        </p:nvSpPr>
        <p:spPr/>
        <p:txBody>
          <a:bodyPr/>
          <a:lstStyle/>
          <a:p>
            <a:fld id="{E4FF5570-FE69-4FDF-99DA-8CDE436443CD}" type="slidenum">
              <a:rPr lang="en-US" smtClean="0"/>
              <a:t>8</a:t>
            </a:fld>
            <a:endParaRPr lang="en-US"/>
          </a:p>
        </p:txBody>
      </p:sp>
    </p:spTree>
    <p:extLst>
      <p:ext uri="{BB962C8B-B14F-4D97-AF65-F5344CB8AC3E}">
        <p14:creationId xmlns:p14="http://schemas.microsoft.com/office/powerpoint/2010/main" val="339391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función básica de la librería ggplot2 es </a:t>
            </a:r>
            <a:r>
              <a:rPr lang="es-ES" dirty="0" err="1"/>
              <a:t>ggplot</a:t>
            </a:r>
            <a:endParaRPr lang="es-ES" dirty="0"/>
          </a:p>
          <a:p>
            <a:pPr marL="171450" indent="-171450">
              <a:buFontTx/>
              <a:buChar char="-"/>
            </a:pPr>
            <a:r>
              <a:rPr lang="es-ES" dirty="0"/>
              <a:t>Como hemos visto lo primero en entrar serán los </a:t>
            </a:r>
            <a:r>
              <a:rPr lang="es-ES" dirty="0" err="1"/>
              <a:t>dats</a:t>
            </a:r>
            <a:endParaRPr lang="es-ES" dirty="0"/>
          </a:p>
          <a:p>
            <a:pPr marL="171450" indent="-171450">
              <a:buFontTx/>
              <a:buChar char="-"/>
            </a:pPr>
            <a:r>
              <a:rPr lang="es-ES" dirty="0"/>
              <a:t>En el argumento </a:t>
            </a:r>
            <a:r>
              <a:rPr lang="es-ES" dirty="0" err="1"/>
              <a:t>mapping</a:t>
            </a:r>
            <a:r>
              <a:rPr lang="es-ES" dirty="0"/>
              <a:t> = introduciremos las variables deseadas mediante la función “aes()” de </a:t>
            </a:r>
            <a:r>
              <a:rPr lang="es-ES" dirty="0" err="1"/>
              <a:t>aesthetic</a:t>
            </a:r>
            <a:endParaRPr lang="es-ES" dirty="0"/>
          </a:p>
          <a:p>
            <a:pPr marL="171450" indent="-171450">
              <a:buFontTx/>
              <a:buChar char="-"/>
            </a:pPr>
            <a:r>
              <a:rPr lang="es-ES" dirty="0"/>
              <a:t>A partir de aquí, empezaremos a añadir capas con el operador +, siendo la más relevante la geometría</a:t>
            </a:r>
          </a:p>
          <a:p>
            <a:pPr marL="171450" indent="-171450">
              <a:buFontTx/>
              <a:buChar char="-"/>
            </a:pPr>
            <a:r>
              <a:rPr lang="es-ES" dirty="0"/>
              <a:t>Además, las funciones </a:t>
            </a:r>
            <a:r>
              <a:rPr lang="es-ES" dirty="0" err="1"/>
              <a:t>stat</a:t>
            </a:r>
            <a:r>
              <a:rPr lang="es-ES" dirty="0"/>
              <a:t>_ nos permite representar modelos de regresión sencillos</a:t>
            </a:r>
          </a:p>
          <a:p>
            <a:pPr marL="171450" indent="-171450">
              <a:buFontTx/>
              <a:buChar char="-"/>
            </a:pPr>
            <a:r>
              <a:rPr lang="es-ES" dirty="0"/>
              <a:t>Finalmente, las funciones de teselado “</a:t>
            </a:r>
            <a:r>
              <a:rPr lang="es-ES" dirty="0" err="1"/>
              <a:t>facet</a:t>
            </a:r>
            <a:r>
              <a:rPr lang="es-ES" dirty="0"/>
              <a:t>_” facilitan la división de los datos en subgrupos.</a:t>
            </a:r>
          </a:p>
        </p:txBody>
      </p:sp>
      <p:sp>
        <p:nvSpPr>
          <p:cNvPr id="4" name="Slide Number Placeholder 3"/>
          <p:cNvSpPr>
            <a:spLocks noGrp="1"/>
          </p:cNvSpPr>
          <p:nvPr>
            <p:ph type="sldNum" sz="quarter" idx="5"/>
          </p:nvPr>
        </p:nvSpPr>
        <p:spPr/>
        <p:txBody>
          <a:bodyPr/>
          <a:lstStyle/>
          <a:p>
            <a:fld id="{E4FF5570-FE69-4FDF-99DA-8CDE436443CD}" type="slidenum">
              <a:rPr lang="en-US" smtClean="0"/>
              <a:t>9</a:t>
            </a:fld>
            <a:endParaRPr lang="en-US"/>
          </a:p>
        </p:txBody>
      </p:sp>
    </p:spTree>
    <p:extLst>
      <p:ext uri="{BB962C8B-B14F-4D97-AF65-F5344CB8AC3E}">
        <p14:creationId xmlns:p14="http://schemas.microsoft.com/office/powerpoint/2010/main" val="199406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o"/>
            </a:pPr>
            <a:r>
              <a:rPr lang="en-GB" dirty="0" err="1"/>
              <a:t>Histograma</a:t>
            </a:r>
            <a:endParaRPr lang="en-GB" dirty="0"/>
          </a:p>
          <a:p>
            <a:pPr>
              <a:buFont typeface="Courier New" panose="02070309020205020404" pitchFamily="49" charset="0"/>
              <a:buChar char="o"/>
            </a:pPr>
            <a:r>
              <a:rPr lang="en-GB" dirty="0" err="1"/>
              <a:t>Gráfico</a:t>
            </a:r>
            <a:r>
              <a:rPr lang="en-GB" dirty="0"/>
              <a:t> de quantiles</a:t>
            </a:r>
          </a:p>
          <a:p>
            <a:pPr>
              <a:buFont typeface="Courier New" panose="02070309020205020404" pitchFamily="49"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10</a:t>
            </a:fld>
            <a:endParaRPr lang="en-US"/>
          </a:p>
        </p:txBody>
      </p:sp>
    </p:spTree>
    <p:extLst>
      <p:ext uri="{BB962C8B-B14F-4D97-AF65-F5344CB8AC3E}">
        <p14:creationId xmlns:p14="http://schemas.microsoft.com/office/powerpoint/2010/main" val="153761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Diagrama de cajas y bigotes vs barras</a:t>
            </a:r>
            <a:endParaRPr lang="es-ES" sz="1200" b="1" dirty="0">
              <a:solidFill>
                <a:schemeClr val="accent2"/>
              </a:solidFill>
            </a:endParaRPr>
          </a:p>
          <a:p>
            <a:r>
              <a:rPr lang="es-ES" dirty="0"/>
              <a:t>Estos gráficos ilustra muy bien el </a:t>
            </a:r>
            <a:r>
              <a:rPr lang="es-ES" dirty="0" err="1"/>
              <a:t>constraste</a:t>
            </a:r>
            <a:r>
              <a:rPr lang="es-ES" dirty="0"/>
              <a:t> entre grupos. Si el numero excede los 10, probablemente será complicado apreciar la diferencia.</a:t>
            </a:r>
          </a:p>
        </p:txBody>
      </p:sp>
      <p:sp>
        <p:nvSpPr>
          <p:cNvPr id="4" name="Slide Number Placeholder 3"/>
          <p:cNvSpPr>
            <a:spLocks noGrp="1"/>
          </p:cNvSpPr>
          <p:nvPr>
            <p:ph type="sldNum" sz="quarter" idx="5"/>
          </p:nvPr>
        </p:nvSpPr>
        <p:spPr/>
        <p:txBody>
          <a:bodyPr/>
          <a:lstStyle/>
          <a:p>
            <a:fld id="{E4FF5570-FE69-4FDF-99DA-8CDE436443CD}" type="slidenum">
              <a:rPr lang="en-US" smtClean="0"/>
              <a:t>11</a:t>
            </a:fld>
            <a:endParaRPr lang="en-US"/>
          </a:p>
        </p:txBody>
      </p:sp>
    </p:spTree>
    <p:extLst>
      <p:ext uri="{BB962C8B-B14F-4D97-AF65-F5344CB8AC3E}">
        <p14:creationId xmlns:p14="http://schemas.microsoft.com/office/powerpoint/2010/main" val="400961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Mencionar</a:t>
            </a:r>
            <a:r>
              <a:rPr lang="en-GB" dirty="0"/>
              <a:t>, </a:t>
            </a:r>
            <a:r>
              <a:rPr lang="en-GB" dirty="0" err="1"/>
              <a:t>especificar</a:t>
            </a:r>
            <a:r>
              <a:rPr lang="en-GB" dirty="0"/>
              <a:t> los </a:t>
            </a:r>
            <a:r>
              <a:rPr lang="en-GB" dirty="0" err="1"/>
              <a:t>argumentos</a:t>
            </a:r>
            <a:r>
              <a:rPr lang="en-GB" dirty="0"/>
              <a:t> por </a:t>
            </a:r>
            <a:r>
              <a:rPr lang="en-GB" dirty="0" err="1"/>
              <a:t>separado</a:t>
            </a:r>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12</a:t>
            </a:fld>
            <a:endParaRPr lang="en-US"/>
          </a:p>
        </p:txBody>
      </p:sp>
    </p:spTree>
    <p:extLst>
      <p:ext uri="{BB962C8B-B14F-4D97-AF65-F5344CB8AC3E}">
        <p14:creationId xmlns:p14="http://schemas.microsoft.com/office/powerpoint/2010/main" val="323697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16</a:t>
            </a:fld>
            <a:endParaRPr lang="en-US"/>
          </a:p>
        </p:txBody>
      </p:sp>
    </p:spTree>
    <p:extLst>
      <p:ext uri="{BB962C8B-B14F-4D97-AF65-F5344CB8AC3E}">
        <p14:creationId xmlns:p14="http://schemas.microsoft.com/office/powerpoint/2010/main" val="1129579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Roman"/>
              </a:rPr>
              <a:t>The</a:t>
            </a:r>
          </a:p>
          <a:p>
            <a:r>
              <a:rPr lang="en-GB" dirty="0">
                <a:latin typeface="Times-Roman"/>
              </a:rPr>
              <a:t>person who programmed that computer was necessarily, whether or not they thought of it</a:t>
            </a:r>
          </a:p>
          <a:p>
            <a:r>
              <a:rPr lang="en-GB" dirty="0">
                <a:latin typeface="Times-Roman"/>
              </a:rPr>
              <a:t>that way, designing part of the brain of a robot according to some preconceived notion of</a:t>
            </a:r>
          </a:p>
          <a:p>
            <a:r>
              <a:rPr lang="en-GB" dirty="0">
                <a:latin typeface="Times-Roman"/>
              </a:rPr>
              <a:t>how the robot should behave. But very few of the computer programs now in use satisfy all</a:t>
            </a:r>
          </a:p>
          <a:p>
            <a:r>
              <a:rPr lang="en-GB" dirty="0">
                <a:latin typeface="Times-Roman"/>
              </a:rPr>
              <a:t>our desiderata; indeed, most are intuitive </a:t>
            </a:r>
            <a:r>
              <a:rPr lang="en-GB" i="1" dirty="0">
                <a:latin typeface="Times-Italic"/>
              </a:rPr>
              <a:t>ad hoc </a:t>
            </a:r>
            <a:r>
              <a:rPr lang="en-GB" dirty="0">
                <a:latin typeface="Times-Roman"/>
              </a:rPr>
              <a:t>procedures that were not chosen with any</a:t>
            </a:r>
          </a:p>
          <a:p>
            <a:r>
              <a:rPr lang="en-GB" dirty="0">
                <a:latin typeface="Times-Roman"/>
              </a:rPr>
              <a:t>well-defined desiderata at all in mind</a:t>
            </a:r>
          </a:p>
          <a:p>
            <a:endParaRPr lang="en-GB"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Statistical </a:t>
            </a:r>
            <a:r>
              <a:rPr lang="en-US" dirty="0" err="1">
                <a:latin typeface="Arial" panose="020B0604020202020204" pitchFamily="34" charset="0"/>
              </a:rPr>
              <a:t>modellingis</a:t>
            </a:r>
            <a:r>
              <a:rPr lang="en-US" dirty="0">
                <a:latin typeface="Arial" panose="020B0604020202020204" pitchFamily="34" charset="0"/>
              </a:rPr>
              <a:t> the art of building parsimonious statistical </a:t>
            </a:r>
            <a:r>
              <a:rPr lang="en-US" dirty="0" err="1">
                <a:latin typeface="Arial" panose="020B0604020202020204" pitchFamily="34" charset="0"/>
              </a:rPr>
              <a:t>modelsfor</a:t>
            </a:r>
            <a:r>
              <a:rPr lang="en-US" dirty="0">
                <a:latin typeface="Arial" panose="020B0604020202020204" pitchFamily="34" charset="0"/>
              </a:rPr>
              <a:t> a better understanding of the phenomena of interest.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Any model is a simplification of reality therefore no model is correct but some of them are useful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Arial" panose="020B0604020202020204" pitchFamily="34" charset="0"/>
              </a:rPr>
              <a:t>Los modelos como herramientas para extraer información de una realidad compleja y ayudar a decidir</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19</a:t>
            </a:fld>
            <a:endParaRPr lang="en-US"/>
          </a:p>
        </p:txBody>
      </p:sp>
    </p:spTree>
    <p:extLst>
      <p:ext uri="{BB962C8B-B14F-4D97-AF65-F5344CB8AC3E}">
        <p14:creationId xmlns:p14="http://schemas.microsoft.com/office/powerpoint/2010/main" val="131763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859FB-A4E0-4A9A-B3E6-E86808BA4B3F}" type="datetimeFigureOut">
              <a:rPr lang="en-GB" smtClean="0"/>
              <a:t>07/04/2020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3F021-AD6B-4D1F-8212-729EEDC5F221}" type="slidenum">
              <a:rPr lang="en-GB" smtClean="0"/>
              <a:t>‹#›</a:t>
            </a:fld>
            <a:endParaRPr lang="en-GB"/>
          </a:p>
        </p:txBody>
      </p:sp>
    </p:spTree>
    <p:extLst>
      <p:ext uri="{BB962C8B-B14F-4D97-AF65-F5344CB8AC3E}">
        <p14:creationId xmlns:p14="http://schemas.microsoft.com/office/powerpoint/2010/main" val="3822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4/7/2020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70.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70.pn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1.png"/><Relationship Id="rId7"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5.png"/><Relationship Id="rId5" Type="http://schemas.openxmlformats.org/officeDocument/2006/relationships/image" Target="../media/image130.png"/><Relationship Id="rId10" Type="http://schemas.openxmlformats.org/officeDocument/2006/relationships/image" Target="../media/image24.emf"/><Relationship Id="rId4" Type="http://schemas.openxmlformats.org/officeDocument/2006/relationships/image" Target="../media/image120.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60.png"/><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140.png"/><Relationship Id="rId4" Type="http://schemas.openxmlformats.org/officeDocument/2006/relationships/image" Target="../media/image270.png"/></Relationships>
</file>

<file path=ppt/slides/_rels/slide32.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6"/>
            <a:ext cx="6606602" cy="584775"/>
          </a:xfrm>
        </p:spPr>
        <p:txBody>
          <a:bodyPr wrap="square">
            <a:spAutoFit/>
          </a:bodyPr>
          <a:lstStyle/>
          <a:p>
            <a:r>
              <a:rPr lang="en-GB" dirty="0">
                <a:solidFill>
                  <a:schemeClr val="bg1">
                    <a:lumMod val="50000"/>
                  </a:schemeClr>
                </a:solidFill>
              </a:rPr>
              <a:t>Statistics and predictive models</a:t>
            </a:r>
            <a:endParaRPr lang="en-GB" noProof="0" dirty="0">
              <a:solidFill>
                <a:schemeClr val="bg1">
                  <a:lumMod val="50000"/>
                </a:schemeClr>
              </a:solidFill>
            </a:endParaRPr>
          </a:p>
        </p:txBody>
      </p:sp>
      <p:sp>
        <p:nvSpPr>
          <p:cNvPr id="3" name="Subtitle 2"/>
          <p:cNvSpPr>
            <a:spLocks noGrp="1"/>
          </p:cNvSpPr>
          <p:nvPr>
            <p:ph type="subTitle" idx="1"/>
          </p:nvPr>
        </p:nvSpPr>
        <p:spPr>
          <a:xfrm>
            <a:off x="1061742" y="3512984"/>
            <a:ext cx="4590378" cy="314668"/>
          </a:xfrm>
        </p:spPr>
        <p:txBody>
          <a:bodyPr>
            <a:spAutoFit/>
          </a:bodyPr>
          <a:lstStyle/>
          <a:p>
            <a:pPr algn="l"/>
            <a:r>
              <a:rPr lang="en-GB" noProof="0" dirty="0">
                <a:solidFill>
                  <a:schemeClr val="bg1">
                    <a:lumMod val="75000"/>
                  </a:schemeClr>
                </a:solidFill>
                <a:latin typeface="+mj-lt"/>
              </a:rPr>
              <a:t>Santiago Caño Muñiz</a:t>
            </a:r>
          </a:p>
        </p:txBody>
      </p:sp>
      <p:grpSp>
        <p:nvGrpSpPr>
          <p:cNvPr id="12" name="Group 11"/>
          <p:cNvGrpSpPr/>
          <p:nvPr/>
        </p:nvGrpSpPr>
        <p:grpSpPr>
          <a:xfrm>
            <a:off x="1161776" y="3930103"/>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A63743D-930C-4C24-B47C-D981F72EA5A1}"/>
              </a:ext>
            </a:extLst>
          </p:cNvPr>
          <p:cNvSpPr txBox="1"/>
          <p:nvPr/>
        </p:nvSpPr>
        <p:spPr>
          <a:xfrm>
            <a:off x="1292590" y="4074119"/>
            <a:ext cx="4128681" cy="574961"/>
          </a:xfrm>
          <a:prstGeom prst="rect">
            <a:avLst/>
          </a:prstGeom>
          <a:noFill/>
        </p:spPr>
        <p:txBody>
          <a:bodyPr wrap="square" rIns="144000" bIns="36000" numCol="1" spcCol="360000" rtlCol="0">
            <a:spAutoFit/>
          </a:bodyPr>
          <a:lstStyle/>
          <a:p>
            <a:pPr algn="r"/>
            <a:r>
              <a:rPr lang="en-GB" sz="1600" i="1" dirty="0">
                <a:solidFill>
                  <a:schemeClr val="bg1">
                    <a:lumMod val="65000"/>
                  </a:schemeClr>
                </a:solidFill>
                <a:latin typeface="Signika Negative" pitchFamily="2" charset="0"/>
              </a:rPr>
              <a:t>All models are wrong, but some are useful</a:t>
            </a:r>
          </a:p>
          <a:p>
            <a:pPr algn="r"/>
            <a:r>
              <a:rPr lang="en-GB" sz="1600" i="1" dirty="0">
                <a:solidFill>
                  <a:schemeClr val="bg1">
                    <a:lumMod val="65000"/>
                  </a:schemeClr>
                </a:solidFill>
                <a:latin typeface="Signika Negative" pitchFamily="2" charset="0"/>
              </a:rPr>
              <a:t>George Box</a:t>
            </a:r>
          </a:p>
        </p:txBody>
      </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Univariate</a:t>
            </a:r>
            <a:r>
              <a:rPr lang="es-ES" sz="1400" dirty="0"/>
              <a:t> </a:t>
            </a:r>
            <a:r>
              <a:rPr lang="es-ES" sz="1400" dirty="0" err="1"/>
              <a:t>representations</a:t>
            </a:r>
            <a:endParaRPr lang="es-ES" sz="1400" b="1" dirty="0">
              <a:solidFill>
                <a:schemeClr val="accent2"/>
              </a:solidFill>
              <a:latin typeface="+mn-lt"/>
            </a:endParaRPr>
          </a:p>
        </p:txBody>
      </p:sp>
      <p:sp>
        <p:nvSpPr>
          <p:cNvPr id="10" name="Rectangle 9">
            <a:extLst>
              <a:ext uri="{FF2B5EF4-FFF2-40B4-BE49-F238E27FC236}">
                <a16:creationId xmlns:a16="http://schemas.microsoft.com/office/drawing/2014/main" id="{6EA0A8EC-143D-4269-A502-03A69D19CC70}"/>
              </a:ext>
            </a:extLst>
          </p:cNvPr>
          <p:cNvSpPr/>
          <p:nvPr/>
        </p:nvSpPr>
        <p:spPr>
          <a:xfrm>
            <a:off x="481053" y="4346084"/>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9" name="Flowchart: Off-page Connector 8">
            <a:extLst>
              <a:ext uri="{FF2B5EF4-FFF2-40B4-BE49-F238E27FC236}">
                <a16:creationId xmlns:a16="http://schemas.microsoft.com/office/drawing/2014/main" id="{3B441426-6B36-4794-A0FF-580780A98BC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10</a:t>
            </a:fld>
            <a:endParaRPr lang="en-US" sz="1100" b="1"/>
          </a:p>
        </p:txBody>
      </p:sp>
      <p:grpSp>
        <p:nvGrpSpPr>
          <p:cNvPr id="20" name="Group 19">
            <a:extLst>
              <a:ext uri="{FF2B5EF4-FFF2-40B4-BE49-F238E27FC236}">
                <a16:creationId xmlns:a16="http://schemas.microsoft.com/office/drawing/2014/main" id="{71EAC069-BB68-43BA-8C11-6444431F6D9E}"/>
              </a:ext>
            </a:extLst>
          </p:cNvPr>
          <p:cNvGrpSpPr/>
          <p:nvPr/>
        </p:nvGrpSpPr>
        <p:grpSpPr>
          <a:xfrm>
            <a:off x="4786096" y="1176434"/>
            <a:ext cx="3876851" cy="3677481"/>
            <a:chOff x="4786096" y="1176434"/>
            <a:chExt cx="3876851" cy="3677481"/>
          </a:xfrm>
        </p:grpSpPr>
        <p:sp>
          <p:nvSpPr>
            <p:cNvPr id="11" name="Rectangle 10">
              <a:extLst>
                <a:ext uri="{FF2B5EF4-FFF2-40B4-BE49-F238E27FC236}">
                  <a16:creationId xmlns:a16="http://schemas.microsoft.com/office/drawing/2014/main" id="{74AB3E14-9E09-4726-ADAE-DF725ED4F4AA}"/>
                </a:ext>
              </a:extLst>
            </p:cNvPr>
            <p:cNvSpPr/>
            <p:nvPr/>
          </p:nvSpPr>
          <p:spPr>
            <a:xfrm>
              <a:off x="4786096" y="4346084"/>
              <a:ext cx="385111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sample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geom_qq_line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distribution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8000FF"/>
                  </a:solidFill>
                  <a:latin typeface="Courier New" panose="02070309020205020404" pitchFamily="49" charset="0"/>
                </a:rPr>
                <a:t>qnorm</a:t>
              </a:r>
              <a:r>
                <a:rPr lang="en-GB" sz="900" b="1" dirty="0">
                  <a:solidFill>
                    <a:srgbClr val="000080"/>
                  </a:solidFill>
                  <a:latin typeface="Courier New" panose="02070309020205020404" pitchFamily="49" charset="0"/>
                </a:rPr>
                <a:t>)</a:t>
              </a:r>
              <a:endParaRPr lang="en-GB" sz="900" dirty="0"/>
            </a:p>
          </p:txBody>
        </p:sp>
        <p:pic>
          <p:nvPicPr>
            <p:cNvPr id="19" name="Picture 18">
              <a:extLst>
                <a:ext uri="{FF2B5EF4-FFF2-40B4-BE49-F238E27FC236}">
                  <a16:creationId xmlns:a16="http://schemas.microsoft.com/office/drawing/2014/main" id="{46BD15CB-A836-43F1-91DA-E3D5CF89D51A}"/>
                </a:ext>
              </a:extLst>
            </p:cNvPr>
            <p:cNvPicPr>
              <a:picLocks noChangeAspect="1"/>
            </p:cNvPicPr>
            <p:nvPr/>
          </p:nvPicPr>
          <p:blipFill>
            <a:blip r:embed="rId3"/>
            <a:stretch>
              <a:fillRect/>
            </a:stretch>
          </p:blipFill>
          <p:spPr>
            <a:xfrm>
              <a:off x="4786096" y="1176434"/>
              <a:ext cx="3876851" cy="3102255"/>
            </a:xfrm>
            <a:prstGeom prst="rect">
              <a:avLst/>
            </a:prstGeom>
          </p:spPr>
        </p:pic>
      </p:grpSp>
      <p:pic>
        <p:nvPicPr>
          <p:cNvPr id="23" name="Picture 22">
            <a:extLst>
              <a:ext uri="{FF2B5EF4-FFF2-40B4-BE49-F238E27FC236}">
                <a16:creationId xmlns:a16="http://schemas.microsoft.com/office/drawing/2014/main" id="{B94A5A64-8408-472E-B0B2-911306D846D3}"/>
              </a:ext>
            </a:extLst>
          </p:cNvPr>
          <p:cNvPicPr>
            <a:picLocks noChangeAspect="1"/>
          </p:cNvPicPr>
          <p:nvPr/>
        </p:nvPicPr>
        <p:blipFill>
          <a:blip r:embed="rId4"/>
          <a:stretch>
            <a:fillRect/>
          </a:stretch>
        </p:blipFill>
        <p:spPr>
          <a:xfrm>
            <a:off x="514350" y="1181349"/>
            <a:ext cx="3870708" cy="3097340"/>
          </a:xfrm>
          <a:prstGeom prst="rect">
            <a:avLst/>
          </a:prstGeom>
        </p:spPr>
      </p:pic>
      <p:grpSp>
        <p:nvGrpSpPr>
          <p:cNvPr id="25" name="Group 24">
            <a:extLst>
              <a:ext uri="{FF2B5EF4-FFF2-40B4-BE49-F238E27FC236}">
                <a16:creationId xmlns:a16="http://schemas.microsoft.com/office/drawing/2014/main" id="{3459B89C-27C9-4C67-9D05-0BAD672516FF}"/>
              </a:ext>
            </a:extLst>
          </p:cNvPr>
          <p:cNvGrpSpPr/>
          <p:nvPr/>
        </p:nvGrpSpPr>
        <p:grpSpPr>
          <a:xfrm>
            <a:off x="476548" y="1181350"/>
            <a:ext cx="3956970" cy="3680482"/>
            <a:chOff x="476548" y="1181350"/>
            <a:chExt cx="3956970" cy="3680482"/>
          </a:xfrm>
        </p:grpSpPr>
        <p:sp>
          <p:nvSpPr>
            <p:cNvPr id="12" name="Rectangle 11">
              <a:extLst>
                <a:ext uri="{FF2B5EF4-FFF2-40B4-BE49-F238E27FC236}">
                  <a16:creationId xmlns:a16="http://schemas.microsoft.com/office/drawing/2014/main" id="{C1707674-22FA-4220-A041-0DEB3464310F}"/>
                </a:ext>
              </a:extLst>
            </p:cNvPr>
            <p:cNvSpPr/>
            <p:nvPr/>
          </p:nvSpPr>
          <p:spPr>
            <a:xfrm>
              <a:off x="476549" y="4354001"/>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bins</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64</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pic>
          <p:nvPicPr>
            <p:cNvPr id="24" name="Picture 23">
              <a:extLst>
                <a:ext uri="{FF2B5EF4-FFF2-40B4-BE49-F238E27FC236}">
                  <a16:creationId xmlns:a16="http://schemas.microsoft.com/office/drawing/2014/main" id="{88D9D34C-382E-495A-A6A8-0437F4A7A97B}"/>
                </a:ext>
              </a:extLst>
            </p:cNvPr>
            <p:cNvPicPr>
              <a:picLocks noChangeAspect="1"/>
            </p:cNvPicPr>
            <p:nvPr/>
          </p:nvPicPr>
          <p:blipFill>
            <a:blip r:embed="rId5"/>
            <a:stretch>
              <a:fillRect/>
            </a:stretch>
          </p:blipFill>
          <p:spPr>
            <a:xfrm>
              <a:off x="476548" y="1181350"/>
              <a:ext cx="3870707" cy="3097339"/>
            </a:xfrm>
            <a:prstGeom prst="rect">
              <a:avLst/>
            </a:prstGeom>
          </p:spPr>
        </p:pic>
      </p:grpSp>
    </p:spTree>
    <p:extLst>
      <p:ext uri="{BB962C8B-B14F-4D97-AF65-F5344CB8AC3E}">
        <p14:creationId xmlns:p14="http://schemas.microsoft.com/office/powerpoint/2010/main" val="260424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97AF78-5E49-431C-9035-7AC45E6E81FB}"/>
              </a:ext>
            </a:extLst>
          </p:cNvPr>
          <p:cNvSpPr/>
          <p:nvPr/>
        </p:nvSpPr>
        <p:spPr>
          <a:xfrm>
            <a:off x="481053" y="4346084"/>
            <a:ext cx="3909323"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geom_bar</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stat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"identity"</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Categorical</a:t>
            </a:r>
            <a:r>
              <a:rPr lang="es-ES" sz="1400" dirty="0"/>
              <a:t> variables, </a:t>
            </a:r>
            <a:r>
              <a:rPr lang="es-ES" sz="1400" b="1" dirty="0" err="1">
                <a:solidFill>
                  <a:schemeClr val="accent2"/>
                </a:solidFill>
              </a:rPr>
              <a:t>grups</a:t>
            </a:r>
            <a:r>
              <a:rPr lang="es-ES" sz="1400" dirty="0"/>
              <a:t> </a:t>
            </a:r>
            <a:r>
              <a:rPr lang="es-ES" sz="1400" dirty="0" err="1"/>
              <a:t>divisions</a:t>
            </a:r>
            <a:endParaRPr lang="es-ES" sz="1400" b="1" dirty="0">
              <a:solidFill>
                <a:schemeClr val="accent2"/>
              </a:solidFill>
            </a:endParaRPr>
          </a:p>
        </p:txBody>
      </p:sp>
      <p:sp>
        <p:nvSpPr>
          <p:cNvPr id="10" name="Flowchart: Off-page Connector 9">
            <a:extLst>
              <a:ext uri="{FF2B5EF4-FFF2-40B4-BE49-F238E27FC236}">
                <a16:creationId xmlns:a16="http://schemas.microsoft.com/office/drawing/2014/main" id="{FF62D016-7F9D-4FA5-9978-BBFC677B51F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11</a:t>
            </a:fld>
            <a:endParaRPr lang="en-US" sz="1100" b="1"/>
          </a:p>
        </p:txBody>
      </p:sp>
      <p:sp>
        <p:nvSpPr>
          <p:cNvPr id="8" name="Rectangle 7">
            <a:extLst>
              <a:ext uri="{FF2B5EF4-FFF2-40B4-BE49-F238E27FC236}">
                <a16:creationId xmlns:a16="http://schemas.microsoft.com/office/drawing/2014/main" id="{956143EC-CD84-439C-AB08-FB9A1C22D79A}"/>
              </a:ext>
            </a:extLst>
          </p:cNvPr>
          <p:cNvSpPr/>
          <p:nvPr/>
        </p:nvSpPr>
        <p:spPr>
          <a:xfrm>
            <a:off x="4753625" y="4346084"/>
            <a:ext cx="3814365"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geom_boxplot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endParaRPr lang="en-GB" sz="900" dirty="0"/>
          </a:p>
        </p:txBody>
      </p:sp>
      <p:pic>
        <p:nvPicPr>
          <p:cNvPr id="20" name="Picture 19">
            <a:extLst>
              <a:ext uri="{FF2B5EF4-FFF2-40B4-BE49-F238E27FC236}">
                <a16:creationId xmlns:a16="http://schemas.microsoft.com/office/drawing/2014/main" id="{F488EEF6-20CA-42D8-A637-4D52A36A86DC}"/>
              </a:ext>
            </a:extLst>
          </p:cNvPr>
          <p:cNvPicPr>
            <a:picLocks noChangeAspect="1"/>
          </p:cNvPicPr>
          <p:nvPr/>
        </p:nvPicPr>
        <p:blipFill>
          <a:blip r:embed="rId3"/>
          <a:stretch>
            <a:fillRect/>
          </a:stretch>
        </p:blipFill>
        <p:spPr>
          <a:xfrm>
            <a:off x="514349" y="1211600"/>
            <a:ext cx="3832905" cy="3067089"/>
          </a:xfrm>
          <a:prstGeom prst="rect">
            <a:avLst/>
          </a:prstGeom>
        </p:spPr>
      </p:pic>
      <p:pic>
        <p:nvPicPr>
          <p:cNvPr id="22" name="Picture 21">
            <a:extLst>
              <a:ext uri="{FF2B5EF4-FFF2-40B4-BE49-F238E27FC236}">
                <a16:creationId xmlns:a16="http://schemas.microsoft.com/office/drawing/2014/main" id="{3B0E517F-4745-48CA-88F3-EE8F22A2D93D}"/>
              </a:ext>
            </a:extLst>
          </p:cNvPr>
          <p:cNvPicPr>
            <a:picLocks noChangeAspect="1"/>
          </p:cNvPicPr>
          <p:nvPr/>
        </p:nvPicPr>
        <p:blipFill>
          <a:blip r:embed="rId4"/>
          <a:stretch>
            <a:fillRect/>
          </a:stretch>
        </p:blipFill>
        <p:spPr>
          <a:xfrm>
            <a:off x="4754437" y="1211808"/>
            <a:ext cx="3653757" cy="2923736"/>
          </a:xfrm>
          <a:prstGeom prst="rect">
            <a:avLst/>
          </a:prstGeom>
        </p:spPr>
      </p:pic>
    </p:spTree>
    <p:extLst>
      <p:ext uri="{BB962C8B-B14F-4D97-AF65-F5344CB8AC3E}">
        <p14:creationId xmlns:p14="http://schemas.microsoft.com/office/powerpoint/2010/main" val="58960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Bivariant relationships</a:t>
            </a:r>
            <a:endParaRPr lang="en-GB" sz="1400" b="1" dirty="0">
              <a:solidFill>
                <a:schemeClr val="accent2"/>
              </a:solidFill>
              <a:latin typeface="+mn-lt"/>
            </a:endParaRPr>
          </a:p>
        </p:txBody>
      </p:sp>
      <p:sp>
        <p:nvSpPr>
          <p:cNvPr id="7" name="Rectangle 6">
            <a:extLst>
              <a:ext uri="{FF2B5EF4-FFF2-40B4-BE49-F238E27FC236}">
                <a16:creationId xmlns:a16="http://schemas.microsoft.com/office/drawing/2014/main" id="{A440B6E7-4A11-43CC-8670-303C6466BEFD}"/>
              </a:ext>
            </a:extLst>
          </p:cNvPr>
          <p:cNvSpPr/>
          <p:nvPr/>
        </p:nvSpPr>
        <p:spPr>
          <a:xfrm>
            <a:off x="457201" y="4346084"/>
            <a:ext cx="4036369" cy="369332"/>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endParaRPr lang="en-GB" sz="900" dirty="0"/>
          </a:p>
        </p:txBody>
      </p:sp>
      <p:sp>
        <p:nvSpPr>
          <p:cNvPr id="8" name="Rectangle 7">
            <a:extLst>
              <a:ext uri="{FF2B5EF4-FFF2-40B4-BE49-F238E27FC236}">
                <a16:creationId xmlns:a16="http://schemas.microsoft.com/office/drawing/2014/main" id="{D4A5DE1E-2F26-43EC-9997-2B369F199A42}"/>
              </a:ext>
            </a:extLst>
          </p:cNvPr>
          <p:cNvSpPr/>
          <p:nvPr/>
        </p:nvSpPr>
        <p:spPr>
          <a:xfrm>
            <a:off x="4835681" y="4346084"/>
            <a:ext cx="40363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endParaRPr lang="en-GB" sz="900" dirty="0"/>
          </a:p>
        </p:txBody>
      </p:sp>
      <p:sp>
        <p:nvSpPr>
          <p:cNvPr id="9" name="Flowchart: Off-page Connector 8">
            <a:extLst>
              <a:ext uri="{FF2B5EF4-FFF2-40B4-BE49-F238E27FC236}">
                <a16:creationId xmlns:a16="http://schemas.microsoft.com/office/drawing/2014/main" id="{01CCE9D8-22F9-4575-95C5-399677C1116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12</a:t>
            </a:fld>
            <a:endParaRPr lang="en-US" sz="1100" b="1"/>
          </a:p>
        </p:txBody>
      </p:sp>
      <p:pic>
        <p:nvPicPr>
          <p:cNvPr id="11" name="Picture 10">
            <a:extLst>
              <a:ext uri="{FF2B5EF4-FFF2-40B4-BE49-F238E27FC236}">
                <a16:creationId xmlns:a16="http://schemas.microsoft.com/office/drawing/2014/main" id="{E374B636-2BA9-4DA0-A3F9-4BB6B01BF86A}"/>
              </a:ext>
            </a:extLst>
          </p:cNvPr>
          <p:cNvPicPr>
            <a:picLocks noChangeAspect="1"/>
          </p:cNvPicPr>
          <p:nvPr/>
        </p:nvPicPr>
        <p:blipFill>
          <a:blip r:embed="rId3"/>
          <a:stretch>
            <a:fillRect/>
          </a:stretch>
        </p:blipFill>
        <p:spPr>
          <a:xfrm>
            <a:off x="5005849" y="1173432"/>
            <a:ext cx="3866201" cy="3093733"/>
          </a:xfrm>
          <a:prstGeom prst="rect">
            <a:avLst/>
          </a:prstGeom>
        </p:spPr>
      </p:pic>
      <p:pic>
        <p:nvPicPr>
          <p:cNvPr id="15" name="Picture 14">
            <a:extLst>
              <a:ext uri="{FF2B5EF4-FFF2-40B4-BE49-F238E27FC236}">
                <a16:creationId xmlns:a16="http://schemas.microsoft.com/office/drawing/2014/main" id="{9A66666E-5AA3-461B-AAF7-8E9A9BE5E507}"/>
              </a:ext>
            </a:extLst>
          </p:cNvPr>
          <p:cNvPicPr>
            <a:picLocks noChangeAspect="1"/>
          </p:cNvPicPr>
          <p:nvPr/>
        </p:nvPicPr>
        <p:blipFill>
          <a:blip r:embed="rId4"/>
          <a:stretch>
            <a:fillRect/>
          </a:stretch>
        </p:blipFill>
        <p:spPr>
          <a:xfrm>
            <a:off x="542284" y="1173431"/>
            <a:ext cx="3866201" cy="3093733"/>
          </a:xfrm>
          <a:prstGeom prst="rect">
            <a:avLst/>
          </a:prstGeom>
        </p:spPr>
      </p:pic>
    </p:spTree>
    <p:extLst>
      <p:ext uri="{BB962C8B-B14F-4D97-AF65-F5344CB8AC3E}">
        <p14:creationId xmlns:p14="http://schemas.microsoft.com/office/powerpoint/2010/main" val="152622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Bivariant relationships, contrast of perception</a:t>
            </a:r>
            <a:endParaRPr lang="en-GB" sz="1400" b="1" dirty="0">
              <a:solidFill>
                <a:schemeClr val="accent2"/>
              </a:solidFill>
            </a:endParaRPr>
          </a:p>
        </p:txBody>
      </p:sp>
      <p:sp>
        <p:nvSpPr>
          <p:cNvPr id="7" name="Flowchart: Off-page Connector 6">
            <a:extLst>
              <a:ext uri="{FF2B5EF4-FFF2-40B4-BE49-F238E27FC236}">
                <a16:creationId xmlns:a16="http://schemas.microsoft.com/office/drawing/2014/main" id="{CAE07D62-F671-4BFD-B9EC-F0EE988BAFF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13</a:t>
            </a:fld>
            <a:endParaRPr lang="en-US" sz="1100" b="1"/>
          </a:p>
        </p:txBody>
      </p:sp>
      <p:pic>
        <p:nvPicPr>
          <p:cNvPr id="11" name="Picture 10">
            <a:extLst>
              <a:ext uri="{FF2B5EF4-FFF2-40B4-BE49-F238E27FC236}">
                <a16:creationId xmlns:a16="http://schemas.microsoft.com/office/drawing/2014/main" id="{99C70455-182F-4C1E-868C-5BE659379251}"/>
              </a:ext>
            </a:extLst>
          </p:cNvPr>
          <p:cNvPicPr>
            <a:picLocks noChangeAspect="1"/>
          </p:cNvPicPr>
          <p:nvPr/>
        </p:nvPicPr>
        <p:blipFill>
          <a:blip r:embed="rId2"/>
          <a:stretch>
            <a:fillRect/>
          </a:stretch>
        </p:blipFill>
        <p:spPr>
          <a:xfrm>
            <a:off x="481052" y="1252351"/>
            <a:ext cx="3866201" cy="3093733"/>
          </a:xfrm>
          <a:prstGeom prst="rect">
            <a:avLst/>
          </a:prstGeom>
        </p:spPr>
      </p:pic>
      <p:pic>
        <p:nvPicPr>
          <p:cNvPr id="12" name="Picture 11">
            <a:extLst>
              <a:ext uri="{FF2B5EF4-FFF2-40B4-BE49-F238E27FC236}">
                <a16:creationId xmlns:a16="http://schemas.microsoft.com/office/drawing/2014/main" id="{3C5238AA-7E3D-450A-A66E-3B5777E18565}"/>
              </a:ext>
            </a:extLst>
          </p:cNvPr>
          <p:cNvPicPr>
            <a:picLocks noChangeAspect="1"/>
          </p:cNvPicPr>
          <p:nvPr/>
        </p:nvPicPr>
        <p:blipFill>
          <a:blip r:embed="rId3"/>
          <a:stretch>
            <a:fillRect/>
          </a:stretch>
        </p:blipFill>
        <p:spPr>
          <a:xfrm>
            <a:off x="4796749" y="1252351"/>
            <a:ext cx="3866200" cy="3093733"/>
          </a:xfrm>
          <a:prstGeom prst="rect">
            <a:avLst/>
          </a:prstGeom>
        </p:spPr>
      </p:pic>
      <p:sp>
        <p:nvSpPr>
          <p:cNvPr id="15" name="Rectangle 14">
            <a:extLst>
              <a:ext uri="{FF2B5EF4-FFF2-40B4-BE49-F238E27FC236}">
                <a16:creationId xmlns:a16="http://schemas.microsoft.com/office/drawing/2014/main" id="{10A0D062-B02B-417B-91D5-FC0406DC56B5}"/>
              </a:ext>
            </a:extLst>
          </p:cNvPr>
          <p:cNvSpPr/>
          <p:nvPr/>
        </p:nvSpPr>
        <p:spPr>
          <a:xfrm>
            <a:off x="271951" y="4388948"/>
            <a:ext cx="4300050"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endParaRPr lang="en-GB" sz="900" dirty="0"/>
          </a:p>
        </p:txBody>
      </p:sp>
      <p:sp>
        <p:nvSpPr>
          <p:cNvPr id="16" name="Rectangle 15">
            <a:extLst>
              <a:ext uri="{FF2B5EF4-FFF2-40B4-BE49-F238E27FC236}">
                <a16:creationId xmlns:a16="http://schemas.microsoft.com/office/drawing/2014/main" id="{4F521359-22F8-4848-BD33-08060AB471F7}"/>
              </a:ext>
            </a:extLst>
          </p:cNvPr>
          <p:cNvSpPr/>
          <p:nvPr/>
        </p:nvSpPr>
        <p:spPr>
          <a:xfrm>
            <a:off x="4664869" y="4388948"/>
            <a:ext cx="4207180" cy="6463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b="1"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endParaRPr lang="en-GB" sz="900" dirty="0"/>
          </a:p>
        </p:txBody>
      </p:sp>
    </p:spTree>
    <p:extLst>
      <p:ext uri="{BB962C8B-B14F-4D97-AF65-F5344CB8AC3E}">
        <p14:creationId xmlns:p14="http://schemas.microsoft.com/office/powerpoint/2010/main" val="116436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Visual </a:t>
            </a:r>
            <a:r>
              <a:rPr lang="es-ES" sz="1400" dirty="0" err="1"/>
              <a:t>perception</a:t>
            </a:r>
            <a:endParaRPr lang="es-ES" sz="1400" b="1" dirty="0">
              <a:solidFill>
                <a:schemeClr val="accent2"/>
              </a:solidFill>
              <a:latin typeface="+mn-lt"/>
            </a:endParaRPr>
          </a:p>
        </p:txBody>
      </p:sp>
      <p:sp>
        <p:nvSpPr>
          <p:cNvPr id="2" name="Isosceles Triangle 1">
            <a:extLst>
              <a:ext uri="{FF2B5EF4-FFF2-40B4-BE49-F238E27FC236}">
                <a16:creationId xmlns:a16="http://schemas.microsoft.com/office/drawing/2014/main" id="{53F64E97-C79E-4C57-9C9D-C244D9F42BDD}"/>
              </a:ext>
            </a:extLst>
          </p:cNvPr>
          <p:cNvSpPr/>
          <p:nvPr/>
        </p:nvSpPr>
        <p:spPr>
          <a:xfrm rot="10800000">
            <a:off x="945555" y="1777326"/>
            <a:ext cx="473047" cy="2948299"/>
          </a:xfrm>
          <a:prstGeom prst="triangle">
            <a:avLst/>
          </a:prstGeom>
          <a:gradFill flip="none" rotWithShape="1">
            <a:gsLst>
              <a:gs pos="0">
                <a:schemeClr val="accent4">
                  <a:lumMod val="75000"/>
                  <a:tint val="66000"/>
                  <a:satMod val="160000"/>
                </a:schemeClr>
              </a:gs>
              <a:gs pos="44000">
                <a:schemeClr val="accent4">
                  <a:lumMod val="75000"/>
                  <a:tint val="44500"/>
                  <a:satMod val="160000"/>
                </a:schemeClr>
              </a:gs>
              <a:gs pos="100000">
                <a:schemeClr val="accent2">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59FDDF91-0CEC-485D-A56E-210B214F0E3E}"/>
              </a:ext>
            </a:extLst>
          </p:cNvPr>
          <p:cNvSpPr>
            <a:spLocks noGrp="1"/>
          </p:cNvSpPr>
          <p:nvPr>
            <p:ph idx="1"/>
          </p:nvPr>
        </p:nvSpPr>
        <p:spPr>
          <a:xfrm>
            <a:off x="1809488" y="1777325"/>
            <a:ext cx="4002511" cy="2948299"/>
          </a:xfrm>
        </p:spPr>
        <p:txBody>
          <a:bodyPr>
            <a:noAutofit/>
          </a:bodyPr>
          <a:lstStyle/>
          <a:p>
            <a:endParaRPr lang="en-GB" b="1" noProof="0" dirty="0">
              <a:solidFill>
                <a:schemeClr val="tx1"/>
              </a:solidFill>
            </a:endParaRPr>
          </a:p>
          <a:p>
            <a:r>
              <a:rPr lang="en-GB" b="1" dirty="0">
                <a:solidFill>
                  <a:schemeClr val="tx1"/>
                </a:solidFill>
              </a:rPr>
              <a:t>Position</a:t>
            </a:r>
            <a:endParaRPr lang="en-GB" b="1" noProof="0" dirty="0">
              <a:solidFill>
                <a:schemeClr val="tx1"/>
              </a:solidFill>
            </a:endParaRPr>
          </a:p>
          <a:p>
            <a:endParaRPr lang="en-GB" b="1" noProof="0" dirty="0">
              <a:solidFill>
                <a:schemeClr val="tx1"/>
              </a:solidFill>
            </a:endParaRPr>
          </a:p>
          <a:p>
            <a:r>
              <a:rPr lang="en-GB" b="1" dirty="0" err="1">
                <a:solidFill>
                  <a:schemeClr val="tx1"/>
                </a:solidFill>
              </a:rPr>
              <a:t>Color</a:t>
            </a:r>
            <a:endParaRPr lang="en-GB" b="1" noProof="0" dirty="0">
              <a:solidFill>
                <a:schemeClr val="tx1"/>
              </a:solidFill>
            </a:endParaRPr>
          </a:p>
          <a:p>
            <a:endParaRPr lang="en-GB" b="1" noProof="0" dirty="0">
              <a:solidFill>
                <a:schemeClr val="tx1"/>
              </a:solidFill>
            </a:endParaRPr>
          </a:p>
          <a:p>
            <a:r>
              <a:rPr lang="en-GB" b="1" dirty="0">
                <a:solidFill>
                  <a:schemeClr val="tx1"/>
                </a:solidFill>
              </a:rPr>
              <a:t>Text/Tags
</a:t>
            </a:r>
            <a:endParaRPr lang="en-GB" b="1" noProof="0" dirty="0">
              <a:solidFill>
                <a:schemeClr val="tx1"/>
              </a:solidFill>
            </a:endParaRPr>
          </a:p>
          <a:p>
            <a:r>
              <a:rPr lang="en-GB" b="1" noProof="0" dirty="0">
                <a:solidFill>
                  <a:schemeClr val="tx1"/>
                </a:solidFill>
              </a:rPr>
              <a:t>Form</a:t>
            </a:r>
          </a:p>
          <a:p>
            <a:endParaRPr lang="en-GB" b="1" noProof="0" dirty="0">
              <a:solidFill>
                <a:schemeClr val="tx1"/>
              </a:solidFill>
            </a:endParaRPr>
          </a:p>
          <a:p>
            <a:r>
              <a:rPr lang="en-GB" b="1" dirty="0">
                <a:solidFill>
                  <a:schemeClr val="tx1"/>
                </a:solidFill>
              </a:rPr>
              <a:t>Size/Area
</a:t>
            </a:r>
            <a:endParaRPr lang="en-GB" b="1" noProof="0" dirty="0">
              <a:solidFill>
                <a:schemeClr val="tx1"/>
              </a:solidFill>
            </a:endParaRPr>
          </a:p>
          <a:p>
            <a:endParaRPr lang="en-GB" b="1" noProof="0" dirty="0">
              <a:solidFill>
                <a:schemeClr val="tx1"/>
              </a:solidFill>
            </a:endParaRPr>
          </a:p>
        </p:txBody>
      </p:sp>
      <p:sp>
        <p:nvSpPr>
          <p:cNvPr id="4" name="Flowchart: Connector 3">
            <a:extLst>
              <a:ext uri="{FF2B5EF4-FFF2-40B4-BE49-F238E27FC236}">
                <a16:creationId xmlns:a16="http://schemas.microsoft.com/office/drawing/2014/main" id="{3600B0B2-FA49-4D97-987E-0284312752F2}"/>
              </a:ext>
            </a:extLst>
          </p:cNvPr>
          <p:cNvSpPr/>
          <p:nvPr/>
        </p:nvSpPr>
        <p:spPr>
          <a:xfrm>
            <a:off x="3768511" y="214499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DB84CF2D-FC49-4386-8DCA-510C2F0F1876}"/>
              </a:ext>
            </a:extLst>
          </p:cNvPr>
          <p:cNvSpPr/>
          <p:nvPr/>
        </p:nvSpPr>
        <p:spPr>
          <a:xfrm>
            <a:off x="4015775"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9E1A20AC-F8ED-4A52-BB56-41AFB2D15296}"/>
              </a:ext>
            </a:extLst>
          </p:cNvPr>
          <p:cNvSpPr/>
          <p:nvPr/>
        </p:nvSpPr>
        <p:spPr>
          <a:xfrm>
            <a:off x="3903819"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A4CF5C3C-6449-421A-8509-2F03D67E75E3}"/>
              </a:ext>
            </a:extLst>
          </p:cNvPr>
          <p:cNvSpPr/>
          <p:nvPr/>
        </p:nvSpPr>
        <p:spPr>
          <a:xfrm>
            <a:off x="3612950"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CF3D0EA6-FD30-4823-A69B-3E772EE7BEB2}"/>
              </a:ext>
            </a:extLst>
          </p:cNvPr>
          <p:cNvSpPr/>
          <p:nvPr/>
        </p:nvSpPr>
        <p:spPr>
          <a:xfrm>
            <a:off x="5441148" y="212985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787586E6-10C3-423E-B378-831B80D7DA58}"/>
              </a:ext>
            </a:extLst>
          </p:cNvPr>
          <p:cNvSpPr/>
          <p:nvPr/>
        </p:nvSpPr>
        <p:spPr>
          <a:xfrm>
            <a:off x="5688412"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9EBD2D4-BD36-4F5F-B54B-E0BD24F68309}"/>
              </a:ext>
            </a:extLst>
          </p:cNvPr>
          <p:cNvSpPr/>
          <p:nvPr/>
        </p:nvSpPr>
        <p:spPr>
          <a:xfrm>
            <a:off x="5576456"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66B257A1-5F21-4B55-8369-7A2CAC8D75A8}"/>
              </a:ext>
            </a:extLst>
          </p:cNvPr>
          <p:cNvSpPr/>
          <p:nvPr/>
        </p:nvSpPr>
        <p:spPr>
          <a:xfrm>
            <a:off x="5285587"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6AF2D472-791F-4E7E-BB73-A902B42072F7}"/>
              </a:ext>
            </a:extLst>
          </p:cNvPr>
          <p:cNvSpPr/>
          <p:nvPr/>
        </p:nvSpPr>
        <p:spPr>
          <a:xfrm>
            <a:off x="6087705"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DCB11E90-298C-47D7-A148-2B8117B70B12}"/>
              </a:ext>
            </a:extLst>
          </p:cNvPr>
          <p:cNvSpPr/>
          <p:nvPr/>
        </p:nvSpPr>
        <p:spPr>
          <a:xfrm>
            <a:off x="5975749"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B5E8772-8EA7-4552-AF69-A1EB8446F125}"/>
              </a:ext>
            </a:extLst>
          </p:cNvPr>
          <p:cNvSpPr/>
          <p:nvPr/>
        </p:nvSpPr>
        <p:spPr>
          <a:xfrm>
            <a:off x="6577839" y="2127950"/>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Connector 24">
            <a:extLst>
              <a:ext uri="{FF2B5EF4-FFF2-40B4-BE49-F238E27FC236}">
                <a16:creationId xmlns:a16="http://schemas.microsoft.com/office/drawing/2014/main" id="{90EB8FCE-0438-43E4-9B09-31931159DE02}"/>
              </a:ext>
            </a:extLst>
          </p:cNvPr>
          <p:cNvSpPr/>
          <p:nvPr/>
        </p:nvSpPr>
        <p:spPr>
          <a:xfrm>
            <a:off x="6825103"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lowchart: Connector 25">
            <a:extLst>
              <a:ext uri="{FF2B5EF4-FFF2-40B4-BE49-F238E27FC236}">
                <a16:creationId xmlns:a16="http://schemas.microsoft.com/office/drawing/2014/main" id="{255B50FE-E462-4480-BE97-369F130D5BEB}"/>
              </a:ext>
            </a:extLst>
          </p:cNvPr>
          <p:cNvSpPr/>
          <p:nvPr/>
        </p:nvSpPr>
        <p:spPr>
          <a:xfrm>
            <a:off x="6713147"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19518EC-F15D-4BDF-A1C2-3743AF0C3336}"/>
              </a:ext>
            </a:extLst>
          </p:cNvPr>
          <p:cNvSpPr/>
          <p:nvPr/>
        </p:nvSpPr>
        <p:spPr>
          <a:xfrm>
            <a:off x="6422278"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28F3292F-2C08-4BEB-9871-5BD3760A2952}"/>
              </a:ext>
            </a:extLst>
          </p:cNvPr>
          <p:cNvSpPr/>
          <p:nvPr/>
        </p:nvSpPr>
        <p:spPr>
          <a:xfrm>
            <a:off x="7115269"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E2E889AD-F707-4076-8A07-8C277A529139}"/>
              </a:ext>
            </a:extLst>
          </p:cNvPr>
          <p:cNvSpPr/>
          <p:nvPr/>
        </p:nvSpPr>
        <p:spPr>
          <a:xfrm>
            <a:off x="7003313"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C9337049-2EF0-4D90-BE7A-5C51EDD34417}"/>
              </a:ext>
            </a:extLst>
          </p:cNvPr>
          <p:cNvSpPr/>
          <p:nvPr/>
        </p:nvSpPr>
        <p:spPr>
          <a:xfrm>
            <a:off x="3750311" y="2686363"/>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88ED582B-EA20-4D1A-96B2-AA9B8F86A753}"/>
              </a:ext>
            </a:extLst>
          </p:cNvPr>
          <p:cNvSpPr/>
          <p:nvPr/>
        </p:nvSpPr>
        <p:spPr>
          <a:xfrm>
            <a:off x="3997021"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4DE3DF39-2BA7-4A0D-946F-CBACB6810608}"/>
              </a:ext>
            </a:extLst>
          </p:cNvPr>
          <p:cNvSpPr/>
          <p:nvPr/>
        </p:nvSpPr>
        <p:spPr>
          <a:xfrm>
            <a:off x="3885065"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505DC4E9-76C2-432A-A705-791B502A8379}"/>
              </a:ext>
            </a:extLst>
          </p:cNvPr>
          <p:cNvSpPr/>
          <p:nvPr/>
        </p:nvSpPr>
        <p:spPr>
          <a:xfrm>
            <a:off x="3594750"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82B9697D-9CBD-4563-A9E1-1AF6BEDEA1B1}"/>
              </a:ext>
            </a:extLst>
          </p:cNvPr>
          <p:cNvSpPr/>
          <p:nvPr/>
        </p:nvSpPr>
        <p:spPr>
          <a:xfrm>
            <a:off x="5422948" y="267122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5BAF95A4-B722-469C-BAA0-1A51FAE67F2D}"/>
              </a:ext>
            </a:extLst>
          </p:cNvPr>
          <p:cNvSpPr/>
          <p:nvPr/>
        </p:nvSpPr>
        <p:spPr>
          <a:xfrm>
            <a:off x="5670212"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E5F83435-C9C3-4A34-81C5-9AA937E3987F}"/>
              </a:ext>
            </a:extLst>
          </p:cNvPr>
          <p:cNvSpPr/>
          <p:nvPr/>
        </p:nvSpPr>
        <p:spPr>
          <a:xfrm>
            <a:off x="5558256"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C2DF947F-DC37-40B4-B7DF-F88085F41C22}"/>
              </a:ext>
            </a:extLst>
          </p:cNvPr>
          <p:cNvSpPr/>
          <p:nvPr/>
        </p:nvSpPr>
        <p:spPr>
          <a:xfrm>
            <a:off x="5267387"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D7851DC1-F1D6-49CE-9A7F-AF907918675B}"/>
              </a:ext>
            </a:extLst>
          </p:cNvPr>
          <p:cNvSpPr/>
          <p:nvPr/>
        </p:nvSpPr>
        <p:spPr>
          <a:xfrm>
            <a:off x="6069505"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Connector 38">
            <a:extLst>
              <a:ext uri="{FF2B5EF4-FFF2-40B4-BE49-F238E27FC236}">
                <a16:creationId xmlns:a16="http://schemas.microsoft.com/office/drawing/2014/main" id="{42A6355E-9DDF-4386-8FC2-021E4C1F62DF}"/>
              </a:ext>
            </a:extLst>
          </p:cNvPr>
          <p:cNvSpPr/>
          <p:nvPr/>
        </p:nvSpPr>
        <p:spPr>
          <a:xfrm>
            <a:off x="5957549"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lowchart: Connector 39">
            <a:extLst>
              <a:ext uri="{FF2B5EF4-FFF2-40B4-BE49-F238E27FC236}">
                <a16:creationId xmlns:a16="http://schemas.microsoft.com/office/drawing/2014/main" id="{9008E20F-AFB5-4E74-9918-AA09F9F23CDB}"/>
              </a:ext>
            </a:extLst>
          </p:cNvPr>
          <p:cNvSpPr/>
          <p:nvPr/>
        </p:nvSpPr>
        <p:spPr>
          <a:xfrm>
            <a:off x="6559639" y="2669318"/>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9E24E533-4F82-4953-8A90-61D1C437B722}"/>
              </a:ext>
            </a:extLst>
          </p:cNvPr>
          <p:cNvSpPr/>
          <p:nvPr/>
        </p:nvSpPr>
        <p:spPr>
          <a:xfrm>
            <a:off x="6806903"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51A3CA97-B18F-4FA1-93D9-01D971DCDA74}"/>
              </a:ext>
            </a:extLst>
          </p:cNvPr>
          <p:cNvSpPr/>
          <p:nvPr/>
        </p:nvSpPr>
        <p:spPr>
          <a:xfrm>
            <a:off x="6694947"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816A39E6-D85C-40F9-8931-44BE8DF63A4D}"/>
              </a:ext>
            </a:extLst>
          </p:cNvPr>
          <p:cNvSpPr/>
          <p:nvPr/>
        </p:nvSpPr>
        <p:spPr>
          <a:xfrm>
            <a:off x="6404078"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91B858BB-0CD4-4B95-B265-BBDD2304A9BA}"/>
              </a:ext>
            </a:extLst>
          </p:cNvPr>
          <p:cNvSpPr/>
          <p:nvPr/>
        </p:nvSpPr>
        <p:spPr>
          <a:xfrm>
            <a:off x="7097069"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82A309EB-D8C5-41EC-B1C9-306A79E41822}"/>
              </a:ext>
            </a:extLst>
          </p:cNvPr>
          <p:cNvSpPr/>
          <p:nvPr/>
        </p:nvSpPr>
        <p:spPr>
          <a:xfrm>
            <a:off x="6985113"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Flowchart: Connector 77">
            <a:extLst>
              <a:ext uri="{FF2B5EF4-FFF2-40B4-BE49-F238E27FC236}">
                <a16:creationId xmlns:a16="http://schemas.microsoft.com/office/drawing/2014/main" id="{EE19808D-9345-4AFB-B3A9-D8BF9B2752DE}"/>
              </a:ext>
            </a:extLst>
          </p:cNvPr>
          <p:cNvSpPr/>
          <p:nvPr/>
        </p:nvSpPr>
        <p:spPr>
          <a:xfrm>
            <a:off x="3784494" y="3208689"/>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Flowchart: Connector 78">
            <a:extLst>
              <a:ext uri="{FF2B5EF4-FFF2-40B4-BE49-F238E27FC236}">
                <a16:creationId xmlns:a16="http://schemas.microsoft.com/office/drawing/2014/main" id="{D36530BB-B330-4196-B28E-8FF1E6F5D34A}"/>
              </a:ext>
            </a:extLst>
          </p:cNvPr>
          <p:cNvSpPr/>
          <p:nvPr/>
        </p:nvSpPr>
        <p:spPr>
          <a:xfrm>
            <a:off x="4031204"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lowchart: Connector 79">
            <a:extLst>
              <a:ext uri="{FF2B5EF4-FFF2-40B4-BE49-F238E27FC236}">
                <a16:creationId xmlns:a16="http://schemas.microsoft.com/office/drawing/2014/main" id="{96854F8F-7289-4753-9060-9DAE2D6A9B0D}"/>
              </a:ext>
            </a:extLst>
          </p:cNvPr>
          <p:cNvSpPr/>
          <p:nvPr/>
        </p:nvSpPr>
        <p:spPr>
          <a:xfrm>
            <a:off x="3919248"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lowchart: Connector 80">
            <a:extLst>
              <a:ext uri="{FF2B5EF4-FFF2-40B4-BE49-F238E27FC236}">
                <a16:creationId xmlns:a16="http://schemas.microsoft.com/office/drawing/2014/main" id="{7F7D644B-01CA-4EF5-A9E4-C459B6B493EE}"/>
              </a:ext>
            </a:extLst>
          </p:cNvPr>
          <p:cNvSpPr/>
          <p:nvPr/>
        </p:nvSpPr>
        <p:spPr>
          <a:xfrm>
            <a:off x="3628933"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lowchart: Connector 81">
            <a:extLst>
              <a:ext uri="{FF2B5EF4-FFF2-40B4-BE49-F238E27FC236}">
                <a16:creationId xmlns:a16="http://schemas.microsoft.com/office/drawing/2014/main" id="{0EB7CC27-3C1F-426A-9EC3-6365280C0B4B}"/>
              </a:ext>
            </a:extLst>
          </p:cNvPr>
          <p:cNvSpPr/>
          <p:nvPr/>
        </p:nvSpPr>
        <p:spPr>
          <a:xfrm>
            <a:off x="5457131" y="3193548"/>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Flowchart: Connector 82">
            <a:extLst>
              <a:ext uri="{FF2B5EF4-FFF2-40B4-BE49-F238E27FC236}">
                <a16:creationId xmlns:a16="http://schemas.microsoft.com/office/drawing/2014/main" id="{208098B0-6E58-430E-900B-64B882E5449D}"/>
              </a:ext>
            </a:extLst>
          </p:cNvPr>
          <p:cNvSpPr/>
          <p:nvPr/>
        </p:nvSpPr>
        <p:spPr>
          <a:xfrm>
            <a:off x="5704395"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Flowchart: Connector 83">
            <a:extLst>
              <a:ext uri="{FF2B5EF4-FFF2-40B4-BE49-F238E27FC236}">
                <a16:creationId xmlns:a16="http://schemas.microsoft.com/office/drawing/2014/main" id="{B66F8BC5-6607-45DB-98B1-CF91D73D26B4}"/>
              </a:ext>
            </a:extLst>
          </p:cNvPr>
          <p:cNvSpPr/>
          <p:nvPr/>
        </p:nvSpPr>
        <p:spPr>
          <a:xfrm>
            <a:off x="5592439"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Flowchart: Connector 84">
            <a:extLst>
              <a:ext uri="{FF2B5EF4-FFF2-40B4-BE49-F238E27FC236}">
                <a16:creationId xmlns:a16="http://schemas.microsoft.com/office/drawing/2014/main" id="{030FDA7F-602B-4559-B221-A30C58142A68}"/>
              </a:ext>
            </a:extLst>
          </p:cNvPr>
          <p:cNvSpPr/>
          <p:nvPr/>
        </p:nvSpPr>
        <p:spPr>
          <a:xfrm>
            <a:off x="5301570"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Flowchart: Connector 85">
            <a:extLst>
              <a:ext uri="{FF2B5EF4-FFF2-40B4-BE49-F238E27FC236}">
                <a16:creationId xmlns:a16="http://schemas.microsoft.com/office/drawing/2014/main" id="{6A030811-71A0-4C9E-8011-DBDFDFDF1303}"/>
              </a:ext>
            </a:extLst>
          </p:cNvPr>
          <p:cNvSpPr/>
          <p:nvPr/>
        </p:nvSpPr>
        <p:spPr>
          <a:xfrm>
            <a:off x="6103688"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Flowchart: Connector 86">
            <a:extLst>
              <a:ext uri="{FF2B5EF4-FFF2-40B4-BE49-F238E27FC236}">
                <a16:creationId xmlns:a16="http://schemas.microsoft.com/office/drawing/2014/main" id="{A3DD0C39-C0BF-4E53-BD92-E857B954BE60}"/>
              </a:ext>
            </a:extLst>
          </p:cNvPr>
          <p:cNvSpPr/>
          <p:nvPr/>
        </p:nvSpPr>
        <p:spPr>
          <a:xfrm>
            <a:off x="5991732"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lowchart: Connector 87">
            <a:extLst>
              <a:ext uri="{FF2B5EF4-FFF2-40B4-BE49-F238E27FC236}">
                <a16:creationId xmlns:a16="http://schemas.microsoft.com/office/drawing/2014/main" id="{6676247F-E76F-43E8-9944-8F86ABFD6131}"/>
              </a:ext>
            </a:extLst>
          </p:cNvPr>
          <p:cNvSpPr/>
          <p:nvPr/>
        </p:nvSpPr>
        <p:spPr>
          <a:xfrm>
            <a:off x="6593822" y="3191644"/>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lowchart: Connector 88">
            <a:extLst>
              <a:ext uri="{FF2B5EF4-FFF2-40B4-BE49-F238E27FC236}">
                <a16:creationId xmlns:a16="http://schemas.microsoft.com/office/drawing/2014/main" id="{18134808-65A9-4AC9-AA45-0331619A7720}"/>
              </a:ext>
            </a:extLst>
          </p:cNvPr>
          <p:cNvSpPr/>
          <p:nvPr/>
        </p:nvSpPr>
        <p:spPr>
          <a:xfrm>
            <a:off x="6841086"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Flowchart: Connector 89">
            <a:extLst>
              <a:ext uri="{FF2B5EF4-FFF2-40B4-BE49-F238E27FC236}">
                <a16:creationId xmlns:a16="http://schemas.microsoft.com/office/drawing/2014/main" id="{B529802F-6CB5-40AE-ABE6-7592DC455668}"/>
              </a:ext>
            </a:extLst>
          </p:cNvPr>
          <p:cNvSpPr/>
          <p:nvPr/>
        </p:nvSpPr>
        <p:spPr>
          <a:xfrm>
            <a:off x="6729130"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CE3F5E2-DF9A-413A-97B7-B0C81FDE3F98}"/>
              </a:ext>
            </a:extLst>
          </p:cNvPr>
          <p:cNvSpPr/>
          <p:nvPr/>
        </p:nvSpPr>
        <p:spPr>
          <a:xfrm>
            <a:off x="6438261"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ADB6EF3C-1C27-40AA-AF18-B04E616014DB}"/>
              </a:ext>
            </a:extLst>
          </p:cNvPr>
          <p:cNvSpPr/>
          <p:nvPr/>
        </p:nvSpPr>
        <p:spPr>
          <a:xfrm>
            <a:off x="7131252"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E9B2A176-03C6-44A9-86E5-BA433382B3D5}"/>
              </a:ext>
            </a:extLst>
          </p:cNvPr>
          <p:cNvSpPr/>
          <p:nvPr/>
        </p:nvSpPr>
        <p:spPr>
          <a:xfrm>
            <a:off x="7019296"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0AF7821E-AA0C-4C51-8A63-23D2BAA3EA11}"/>
              </a:ext>
            </a:extLst>
          </p:cNvPr>
          <p:cNvCxnSpPr>
            <a:stCxn id="86" idx="7"/>
          </p:cNvCxnSpPr>
          <p:nvPr/>
        </p:nvCxnSpPr>
        <p:spPr>
          <a:xfrm flipV="1">
            <a:off x="6162042" y="3086100"/>
            <a:ext cx="115195" cy="11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3A08E98-389F-4A01-A6FF-A7AAE025597C}"/>
              </a:ext>
            </a:extLst>
          </p:cNvPr>
          <p:cNvCxnSpPr>
            <a:cxnSpLocks/>
            <a:stCxn id="87" idx="1"/>
          </p:cNvCxnSpPr>
          <p:nvPr/>
        </p:nvCxnSpPr>
        <p:spPr>
          <a:xfrm flipH="1" flipV="1">
            <a:off x="5921261" y="3099771"/>
            <a:ext cx="80483" cy="10427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6BFD6157-E75B-4565-BDB9-5C2BDDF141CD}"/>
              </a:ext>
            </a:extLst>
          </p:cNvPr>
          <p:cNvSpPr/>
          <p:nvPr/>
        </p:nvSpPr>
        <p:spPr>
          <a:xfrm>
            <a:off x="6243062" y="2900788"/>
            <a:ext cx="633153" cy="415498"/>
          </a:xfrm>
          <a:prstGeom prst="rect">
            <a:avLst/>
          </a:prstGeom>
        </p:spPr>
        <p:txBody>
          <a:bodyPr wrap="square">
            <a:spAutoFit/>
          </a:bodyPr>
          <a:lstStyle/>
          <a:p>
            <a:r>
              <a:rPr lang="es-ES" sz="1050" dirty="0"/>
              <a:t>México</a:t>
            </a:r>
          </a:p>
          <a:p>
            <a:endParaRPr lang="en-GB" sz="1050" dirty="0"/>
          </a:p>
        </p:txBody>
      </p:sp>
      <p:sp>
        <p:nvSpPr>
          <p:cNvPr id="97" name="Rectangle 96">
            <a:extLst>
              <a:ext uri="{FF2B5EF4-FFF2-40B4-BE49-F238E27FC236}">
                <a16:creationId xmlns:a16="http://schemas.microsoft.com/office/drawing/2014/main" id="{40A0A6AE-B5A8-4036-9E69-89FB0AC28BAE}"/>
              </a:ext>
            </a:extLst>
          </p:cNvPr>
          <p:cNvSpPr/>
          <p:nvPr/>
        </p:nvSpPr>
        <p:spPr>
          <a:xfrm>
            <a:off x="5415951" y="2875289"/>
            <a:ext cx="633153" cy="253916"/>
          </a:xfrm>
          <a:prstGeom prst="rect">
            <a:avLst/>
          </a:prstGeom>
        </p:spPr>
        <p:txBody>
          <a:bodyPr wrap="square">
            <a:spAutoFit/>
          </a:bodyPr>
          <a:lstStyle/>
          <a:p>
            <a:r>
              <a:rPr lang="es-ES" sz="1050" dirty="0"/>
              <a:t>España</a:t>
            </a:r>
            <a:endParaRPr lang="en-GB" sz="1050" dirty="0"/>
          </a:p>
        </p:txBody>
      </p:sp>
      <p:sp>
        <p:nvSpPr>
          <p:cNvPr id="131" name="Flowchart: Connector 130">
            <a:extLst>
              <a:ext uri="{FF2B5EF4-FFF2-40B4-BE49-F238E27FC236}">
                <a16:creationId xmlns:a16="http://schemas.microsoft.com/office/drawing/2014/main" id="{69548D8A-EE9F-4B6C-8C89-44A9DF4FCD32}"/>
              </a:ext>
            </a:extLst>
          </p:cNvPr>
          <p:cNvSpPr/>
          <p:nvPr/>
        </p:nvSpPr>
        <p:spPr>
          <a:xfrm>
            <a:off x="3768511" y="369608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0904814C-20DB-4B79-8392-1F467E447CBC}"/>
              </a:ext>
            </a:extLst>
          </p:cNvPr>
          <p:cNvSpPr/>
          <p:nvPr/>
        </p:nvSpPr>
        <p:spPr>
          <a:xfrm>
            <a:off x="4015775"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16404ED7-A8AE-4C8B-A9D5-A1BF80E60B69}"/>
              </a:ext>
            </a:extLst>
          </p:cNvPr>
          <p:cNvSpPr/>
          <p:nvPr/>
        </p:nvSpPr>
        <p:spPr>
          <a:xfrm>
            <a:off x="3903819"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494CA549-4A59-4C9C-9CE8-D05EE5A0ED32}"/>
              </a:ext>
            </a:extLst>
          </p:cNvPr>
          <p:cNvSpPr/>
          <p:nvPr/>
        </p:nvSpPr>
        <p:spPr>
          <a:xfrm>
            <a:off x="3612950"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B0E5DB91-02DB-4CF4-954F-72C4DDF4A4F6}"/>
              </a:ext>
            </a:extLst>
          </p:cNvPr>
          <p:cNvSpPr/>
          <p:nvPr/>
        </p:nvSpPr>
        <p:spPr>
          <a:xfrm>
            <a:off x="5441148" y="3680943"/>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7472AB34-C093-4BFD-B3BE-2D959FE91F05}"/>
              </a:ext>
            </a:extLst>
          </p:cNvPr>
          <p:cNvSpPr/>
          <p:nvPr/>
        </p:nvSpPr>
        <p:spPr>
          <a:xfrm>
            <a:off x="5688412"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06C51EEA-5544-4D41-B7EC-B26FB62A064A}"/>
              </a:ext>
            </a:extLst>
          </p:cNvPr>
          <p:cNvSpPr/>
          <p:nvPr/>
        </p:nvSpPr>
        <p:spPr>
          <a:xfrm>
            <a:off x="5576456"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6BAA6215-3BC8-4C18-BBB6-67C8CEF2733F}"/>
              </a:ext>
            </a:extLst>
          </p:cNvPr>
          <p:cNvSpPr/>
          <p:nvPr/>
        </p:nvSpPr>
        <p:spPr>
          <a:xfrm>
            <a:off x="5285587"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4CD586C2-19D0-4E70-B55E-E4DAD2714848}"/>
              </a:ext>
            </a:extLst>
          </p:cNvPr>
          <p:cNvSpPr/>
          <p:nvPr/>
        </p:nvSpPr>
        <p:spPr>
          <a:xfrm>
            <a:off x="6087705"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56F0321A-8851-45DD-9ACB-6CC8054A27CE}"/>
              </a:ext>
            </a:extLst>
          </p:cNvPr>
          <p:cNvSpPr/>
          <p:nvPr/>
        </p:nvSpPr>
        <p:spPr>
          <a:xfrm>
            <a:off x="5975749"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Isosceles Triangle 140">
            <a:extLst>
              <a:ext uri="{FF2B5EF4-FFF2-40B4-BE49-F238E27FC236}">
                <a16:creationId xmlns:a16="http://schemas.microsoft.com/office/drawing/2014/main" id="{010C6514-8A12-43FA-A46C-5912AF7EA41D}"/>
              </a:ext>
            </a:extLst>
          </p:cNvPr>
          <p:cNvSpPr/>
          <p:nvPr/>
        </p:nvSpPr>
        <p:spPr>
          <a:xfrm>
            <a:off x="6577839" y="3679039"/>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Isosceles Triangle 141">
            <a:extLst>
              <a:ext uri="{FF2B5EF4-FFF2-40B4-BE49-F238E27FC236}">
                <a16:creationId xmlns:a16="http://schemas.microsoft.com/office/drawing/2014/main" id="{6DD6A360-4620-459E-8354-29948A704719}"/>
              </a:ext>
            </a:extLst>
          </p:cNvPr>
          <p:cNvSpPr/>
          <p:nvPr/>
        </p:nvSpPr>
        <p:spPr>
          <a:xfrm>
            <a:off x="6825103"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Isosceles Triangle 142">
            <a:extLst>
              <a:ext uri="{FF2B5EF4-FFF2-40B4-BE49-F238E27FC236}">
                <a16:creationId xmlns:a16="http://schemas.microsoft.com/office/drawing/2014/main" id="{CF9BC6A6-D0CA-4FE0-BAED-D4C231BA97FF}"/>
              </a:ext>
            </a:extLst>
          </p:cNvPr>
          <p:cNvSpPr/>
          <p:nvPr/>
        </p:nvSpPr>
        <p:spPr>
          <a:xfrm>
            <a:off x="6713147"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Isosceles Triangle 143">
            <a:extLst>
              <a:ext uri="{FF2B5EF4-FFF2-40B4-BE49-F238E27FC236}">
                <a16:creationId xmlns:a16="http://schemas.microsoft.com/office/drawing/2014/main" id="{C62A8EF5-54AE-40C5-9EFB-989A472C95A3}"/>
              </a:ext>
            </a:extLst>
          </p:cNvPr>
          <p:cNvSpPr/>
          <p:nvPr/>
        </p:nvSpPr>
        <p:spPr>
          <a:xfrm>
            <a:off x="6422278"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Diamond 144">
            <a:extLst>
              <a:ext uri="{FF2B5EF4-FFF2-40B4-BE49-F238E27FC236}">
                <a16:creationId xmlns:a16="http://schemas.microsoft.com/office/drawing/2014/main" id="{EFA2E954-A801-459C-BA37-3D6DF6FC82AA}"/>
              </a:ext>
            </a:extLst>
          </p:cNvPr>
          <p:cNvSpPr/>
          <p:nvPr/>
        </p:nvSpPr>
        <p:spPr>
          <a:xfrm>
            <a:off x="7115269"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Diamond 145">
            <a:extLst>
              <a:ext uri="{FF2B5EF4-FFF2-40B4-BE49-F238E27FC236}">
                <a16:creationId xmlns:a16="http://schemas.microsoft.com/office/drawing/2014/main" id="{546D778C-89CA-4A5C-83D4-A02DD53E44D8}"/>
              </a:ext>
            </a:extLst>
          </p:cNvPr>
          <p:cNvSpPr/>
          <p:nvPr/>
        </p:nvSpPr>
        <p:spPr>
          <a:xfrm>
            <a:off x="7003313"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6FF575CD-62B6-4336-AEFE-4C3DE6A21214}"/>
              </a:ext>
            </a:extLst>
          </p:cNvPr>
          <p:cNvSpPr/>
          <p:nvPr/>
        </p:nvSpPr>
        <p:spPr>
          <a:xfrm>
            <a:off x="3838188" y="4150906"/>
            <a:ext cx="120054" cy="12005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08961CCF-2255-477B-A141-5DFA7EA4EA7E}"/>
              </a:ext>
            </a:extLst>
          </p:cNvPr>
          <p:cNvSpPr/>
          <p:nvPr/>
        </p:nvSpPr>
        <p:spPr>
          <a:xfrm>
            <a:off x="4490646" y="3922749"/>
            <a:ext cx="348211" cy="348211"/>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FFD61DA0-6D8B-4DF1-A21A-CEFE4816BDFD}"/>
              </a:ext>
            </a:extLst>
          </p:cNvPr>
          <p:cNvSpPr/>
          <p:nvPr/>
        </p:nvSpPr>
        <p:spPr>
          <a:xfrm>
            <a:off x="4120681" y="4058094"/>
            <a:ext cx="212866" cy="2128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36E5BF56-7D33-4E51-8152-57960A023F6F}"/>
              </a:ext>
            </a:extLst>
          </p:cNvPr>
          <p:cNvSpPr/>
          <p:nvPr/>
        </p:nvSpPr>
        <p:spPr>
          <a:xfrm>
            <a:off x="3569360" y="420259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1" name="Group 150">
            <a:extLst>
              <a:ext uri="{FF2B5EF4-FFF2-40B4-BE49-F238E27FC236}">
                <a16:creationId xmlns:a16="http://schemas.microsoft.com/office/drawing/2014/main" id="{47862952-ACF2-4C68-9076-7ABC6359BE12}"/>
              </a:ext>
            </a:extLst>
          </p:cNvPr>
          <p:cNvGrpSpPr/>
          <p:nvPr/>
        </p:nvGrpSpPr>
        <p:grpSpPr>
          <a:xfrm>
            <a:off x="3506703" y="1670903"/>
            <a:ext cx="3692915" cy="67745"/>
            <a:chOff x="3677372" y="3245611"/>
            <a:chExt cx="1933917" cy="120035"/>
          </a:xfrm>
        </p:grpSpPr>
        <p:cxnSp>
          <p:nvCxnSpPr>
            <p:cNvPr id="152" name="Straight Arrow Connector 151">
              <a:extLst>
                <a:ext uri="{FF2B5EF4-FFF2-40B4-BE49-F238E27FC236}">
                  <a16:creationId xmlns:a16="http://schemas.microsoft.com/office/drawing/2014/main" id="{9AD11764-1258-41C8-856F-B4F3B07F3AA9}"/>
                </a:ext>
              </a:extLst>
            </p:cNvPr>
            <p:cNvCxnSpPr/>
            <p:nvPr/>
          </p:nvCxnSpPr>
          <p:spPr>
            <a:xfrm>
              <a:off x="3677372" y="3302544"/>
              <a:ext cx="1933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CC2740A-4B88-4892-B2A2-3D478F52FE48}"/>
                </a:ext>
              </a:extLst>
            </p:cNvPr>
            <p:cNvCxnSpPr/>
            <p:nvPr/>
          </p:nvCxnSpPr>
          <p:spPr>
            <a:xfrm flipV="1">
              <a:off x="3677372"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124F9C3E-0196-4AED-AFB4-C8A55E1C43CA}"/>
                </a:ext>
              </a:extLst>
            </p:cNvPr>
            <p:cNvCxnSpPr/>
            <p:nvPr/>
          </p:nvCxnSpPr>
          <p:spPr>
            <a:xfrm flipV="1">
              <a:off x="3998841"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83D08AF4-DE0F-48D4-8057-7729AEDD0C79}"/>
                </a:ext>
              </a:extLst>
            </p:cNvPr>
            <p:cNvCxnSpPr/>
            <p:nvPr/>
          </p:nvCxnSpPr>
          <p:spPr>
            <a:xfrm flipV="1">
              <a:off x="4321549" y="3248965"/>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080B8A78-D0D6-4228-B735-A718023FB046}"/>
                </a:ext>
              </a:extLst>
            </p:cNvPr>
            <p:cNvCxnSpPr/>
            <p:nvPr/>
          </p:nvCxnSpPr>
          <p:spPr>
            <a:xfrm flipV="1">
              <a:off x="4641876" y="3245611"/>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A0B3031D-75EB-43A8-A9A2-169A99895260}"/>
                </a:ext>
              </a:extLst>
            </p:cNvPr>
            <p:cNvCxnSpPr/>
            <p:nvPr/>
          </p:nvCxnSpPr>
          <p:spPr>
            <a:xfrm flipV="1">
              <a:off x="4964584" y="3246584"/>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F30C70F5-FF7A-4E6F-A4D8-73CF776C0350}"/>
                </a:ext>
              </a:extLst>
            </p:cNvPr>
            <p:cNvCxnSpPr/>
            <p:nvPr/>
          </p:nvCxnSpPr>
          <p:spPr>
            <a:xfrm flipV="1">
              <a:off x="5286053" y="3245611"/>
              <a:ext cx="0" cy="116681"/>
            </a:xfrm>
            <a:prstGeom prst="line">
              <a:avLst/>
            </a:prstGeom>
          </p:spPr>
          <p:style>
            <a:lnRef idx="1">
              <a:schemeClr val="dk1"/>
            </a:lnRef>
            <a:fillRef idx="0">
              <a:schemeClr val="dk1"/>
            </a:fillRef>
            <a:effectRef idx="0">
              <a:schemeClr val="dk1"/>
            </a:effectRef>
            <a:fontRef idx="minor">
              <a:schemeClr val="tx1"/>
            </a:fontRef>
          </p:style>
        </p:cxnSp>
      </p:grpSp>
      <p:sp>
        <p:nvSpPr>
          <p:cNvPr id="159" name="Rectangle 158">
            <a:extLst>
              <a:ext uri="{FF2B5EF4-FFF2-40B4-BE49-F238E27FC236}">
                <a16:creationId xmlns:a16="http://schemas.microsoft.com/office/drawing/2014/main" id="{EA4F47C7-A756-4F44-86CC-17A12E7E2947}"/>
              </a:ext>
            </a:extLst>
          </p:cNvPr>
          <p:cNvSpPr/>
          <p:nvPr/>
        </p:nvSpPr>
        <p:spPr>
          <a:xfrm>
            <a:off x="3367883" y="133140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0</a:t>
            </a:r>
            <a:endParaRPr lang="en-GB" sz="1200" dirty="0"/>
          </a:p>
        </p:txBody>
      </p:sp>
      <p:sp>
        <p:nvSpPr>
          <p:cNvPr id="160" name="Rectangle 159">
            <a:extLst>
              <a:ext uri="{FF2B5EF4-FFF2-40B4-BE49-F238E27FC236}">
                <a16:creationId xmlns:a16="http://schemas.microsoft.com/office/drawing/2014/main" id="{BBECF31B-E701-4D5A-8295-C73C32EB3738}"/>
              </a:ext>
            </a:extLst>
          </p:cNvPr>
          <p:cNvSpPr/>
          <p:nvPr/>
        </p:nvSpPr>
        <p:spPr>
          <a:xfrm>
            <a:off x="3985130" y="132519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1</a:t>
            </a:r>
            <a:endParaRPr lang="en-GB" sz="1200" dirty="0"/>
          </a:p>
        </p:txBody>
      </p:sp>
      <p:sp>
        <p:nvSpPr>
          <p:cNvPr id="161" name="Rectangle 160">
            <a:extLst>
              <a:ext uri="{FF2B5EF4-FFF2-40B4-BE49-F238E27FC236}">
                <a16:creationId xmlns:a16="http://schemas.microsoft.com/office/drawing/2014/main" id="{E9B29971-9789-4B8F-9240-4FA3B0429B37}"/>
              </a:ext>
            </a:extLst>
          </p:cNvPr>
          <p:cNvSpPr/>
          <p:nvPr/>
        </p:nvSpPr>
        <p:spPr>
          <a:xfrm>
            <a:off x="4612423" y="131765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2</a:t>
            </a:r>
            <a:endParaRPr lang="en-GB" sz="1200" dirty="0"/>
          </a:p>
        </p:txBody>
      </p:sp>
      <p:sp>
        <p:nvSpPr>
          <p:cNvPr id="162" name="Rectangle 161">
            <a:extLst>
              <a:ext uri="{FF2B5EF4-FFF2-40B4-BE49-F238E27FC236}">
                <a16:creationId xmlns:a16="http://schemas.microsoft.com/office/drawing/2014/main" id="{7C839B6F-0143-4455-AC5E-B62D64417F28}"/>
              </a:ext>
            </a:extLst>
          </p:cNvPr>
          <p:cNvSpPr/>
          <p:nvPr/>
        </p:nvSpPr>
        <p:spPr>
          <a:xfrm>
            <a:off x="5213206" y="131583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3</a:t>
            </a:r>
            <a:endParaRPr lang="en-GB" sz="1200" dirty="0"/>
          </a:p>
        </p:txBody>
      </p:sp>
      <p:sp>
        <p:nvSpPr>
          <p:cNvPr id="163" name="Rectangle 162">
            <a:extLst>
              <a:ext uri="{FF2B5EF4-FFF2-40B4-BE49-F238E27FC236}">
                <a16:creationId xmlns:a16="http://schemas.microsoft.com/office/drawing/2014/main" id="{F2D29F9E-2818-46F2-8B4D-551F3BF4528B}"/>
              </a:ext>
            </a:extLst>
          </p:cNvPr>
          <p:cNvSpPr/>
          <p:nvPr/>
        </p:nvSpPr>
        <p:spPr>
          <a:xfrm>
            <a:off x="5826177" y="1310757"/>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4</a:t>
            </a:r>
            <a:endParaRPr lang="en-GB" sz="1200" dirty="0"/>
          </a:p>
        </p:txBody>
      </p:sp>
      <p:sp>
        <p:nvSpPr>
          <p:cNvPr id="164" name="Rectangle 163">
            <a:extLst>
              <a:ext uri="{FF2B5EF4-FFF2-40B4-BE49-F238E27FC236}">
                <a16:creationId xmlns:a16="http://schemas.microsoft.com/office/drawing/2014/main" id="{EE8675EE-5002-4CE8-869A-E07AB4453162}"/>
              </a:ext>
            </a:extLst>
          </p:cNvPr>
          <p:cNvSpPr/>
          <p:nvPr/>
        </p:nvSpPr>
        <p:spPr>
          <a:xfrm>
            <a:off x="6430313" y="131765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a:t>
            </a:r>
            <a:endParaRPr lang="en-GB" sz="1200" dirty="0"/>
          </a:p>
        </p:txBody>
      </p:sp>
      <p:sp>
        <p:nvSpPr>
          <p:cNvPr id="95" name="Flowchart: Off-page Connector 94">
            <a:extLst>
              <a:ext uri="{FF2B5EF4-FFF2-40B4-BE49-F238E27FC236}">
                <a16:creationId xmlns:a16="http://schemas.microsoft.com/office/drawing/2014/main" id="{94406723-F900-4A58-BB32-0A3CF2CF49E9}"/>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14</a:t>
            </a:fld>
            <a:endParaRPr lang="en-US" sz="1100" b="1"/>
          </a:p>
        </p:txBody>
      </p:sp>
    </p:spTree>
    <p:extLst>
      <p:ext uri="{BB962C8B-B14F-4D97-AF65-F5344CB8AC3E}">
        <p14:creationId xmlns:p14="http://schemas.microsoft.com/office/powerpoint/2010/main" val="342242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Cartesian</a:t>
            </a:r>
            <a:r>
              <a:rPr lang="es-ES" sz="1400" dirty="0"/>
              <a:t> </a:t>
            </a:r>
            <a:r>
              <a:rPr lang="es-ES" sz="1400" dirty="0" err="1"/>
              <a:t>graphic</a:t>
            </a:r>
            <a:endParaRPr lang="es-ES" sz="1400" b="1" dirty="0">
              <a:solidFill>
                <a:schemeClr val="accent2"/>
              </a:solidFill>
              <a:latin typeface="+mn-lt"/>
            </a:endParaRPr>
          </a:p>
        </p:txBody>
      </p:sp>
      <p:sp>
        <p:nvSpPr>
          <p:cNvPr id="9" name="Rectangle 8">
            <a:extLst>
              <a:ext uri="{FF2B5EF4-FFF2-40B4-BE49-F238E27FC236}">
                <a16:creationId xmlns:a16="http://schemas.microsoft.com/office/drawing/2014/main" id="{ECC6C485-E55D-4C76-BF65-33DCB0B0619B}"/>
              </a:ext>
            </a:extLst>
          </p:cNvPr>
          <p:cNvSpPr/>
          <p:nvPr/>
        </p:nvSpPr>
        <p:spPr>
          <a:xfrm>
            <a:off x="5084845" y="1401026"/>
            <a:ext cx="3578105" cy="2723823"/>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The parameters in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represent variables</a:t>
            </a:r>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Point geometry</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Parameters outside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are fixed</a:t>
            </a:r>
            <a:endParaRPr lang="en-GB" sz="900" b="1" dirty="0">
              <a:solidFill>
                <a:srgbClr val="000080"/>
              </a:solidFill>
              <a:latin typeface="Courier New" panose="02070309020205020404" pitchFamily="49" charset="0"/>
            </a:endParaRP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Size</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size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2</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Form	     </a:t>
            </a:r>
            <a:r>
              <a:rPr lang="en-GB" sz="900" dirty="0">
                <a:solidFill>
                  <a:srgbClr val="000000"/>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16</a:t>
            </a:r>
            <a:r>
              <a:rPr lang="en-GB" sz="900" dirty="0">
                <a:solidFill>
                  <a:srgbClr val="000000"/>
                </a:solidFill>
                <a:latin typeface="Courier New" panose="02070309020205020404" pitchFamily="49" charset="0"/>
              </a:rPr>
              <a:t>,</a:t>
            </a:r>
          </a:p>
          <a:p>
            <a:r>
              <a:rPr lang="en-GB" sz="900" dirty="0">
                <a:solidFill>
                  <a:srgbClr val="008000"/>
                </a:solidFill>
                <a:latin typeface="Courier New" panose="02070309020205020404" pitchFamily="49" charset="0"/>
              </a:rPr>
              <a:t># Transparency </a:t>
            </a:r>
            <a:r>
              <a:rPr lang="en-GB" sz="900" dirty="0">
                <a:solidFill>
                  <a:srgbClr val="000000"/>
                </a:solidFill>
                <a:latin typeface="Courier New" panose="02070309020205020404" pitchFamily="49" charset="0"/>
              </a:rPr>
              <a:t>alpha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0.5</a:t>
            </a:r>
            <a:r>
              <a:rPr lang="en-GB" sz="900" dirty="0">
                <a:solidFill>
                  <a:srgbClr val="000000"/>
                </a:solidFill>
                <a:latin typeface="Courier New" panose="02070309020205020404" pitchFamily="49" charset="0"/>
              </a:rPr>
              <a:t>,</a:t>
            </a:r>
            <a:endParaRPr lang="en-GB" sz="900" b="1" dirty="0">
              <a:solidFill>
                <a:srgbClr val="00008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show.legend</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a:solidFill>
                  <a:srgbClr val="008000"/>
                </a:solidFill>
                <a:latin typeface="Courier New" panose="02070309020205020404" pitchFamily="49" charset="0"/>
              </a:rPr>
              <a:t># Add simple regression</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p:txBody>
      </p:sp>
      <p:sp>
        <p:nvSpPr>
          <p:cNvPr id="7" name="Flowchart: Off-page Connector 6">
            <a:extLst>
              <a:ext uri="{FF2B5EF4-FFF2-40B4-BE49-F238E27FC236}">
                <a16:creationId xmlns:a16="http://schemas.microsoft.com/office/drawing/2014/main" id="{991F32D6-C270-45F2-B1D5-21A3DD85389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15</a:t>
            </a:fld>
            <a:endParaRPr lang="en-US" sz="1100" b="1"/>
          </a:p>
        </p:txBody>
      </p:sp>
      <p:pic>
        <p:nvPicPr>
          <p:cNvPr id="8" name="Picture 7">
            <a:extLst>
              <a:ext uri="{FF2B5EF4-FFF2-40B4-BE49-F238E27FC236}">
                <a16:creationId xmlns:a16="http://schemas.microsoft.com/office/drawing/2014/main" id="{3E1C47E8-ECDE-4996-80D9-BFA7D40B8119}"/>
              </a:ext>
            </a:extLst>
          </p:cNvPr>
          <p:cNvPicPr>
            <a:picLocks noChangeAspect="1"/>
          </p:cNvPicPr>
          <p:nvPr/>
        </p:nvPicPr>
        <p:blipFill>
          <a:blip r:embed="rId2"/>
          <a:stretch>
            <a:fillRect/>
          </a:stretch>
        </p:blipFill>
        <p:spPr>
          <a:xfrm>
            <a:off x="481050" y="1252352"/>
            <a:ext cx="3866199" cy="3093731"/>
          </a:xfrm>
          <a:prstGeom prst="rect">
            <a:avLst/>
          </a:prstGeom>
        </p:spPr>
      </p:pic>
    </p:spTree>
    <p:extLst>
      <p:ext uri="{BB962C8B-B14F-4D97-AF65-F5344CB8AC3E}">
        <p14:creationId xmlns:p14="http://schemas.microsoft.com/office/powerpoint/2010/main" val="38195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X-Y  plot with Color and Regression Chart</a:t>
            </a:r>
            <a:endParaRPr lang="en-US" sz="1400" b="1" dirty="0">
              <a:solidFill>
                <a:schemeClr val="accent2"/>
              </a:solidFill>
            </a:endParaRPr>
          </a:p>
        </p:txBody>
      </p:sp>
      <p:sp>
        <p:nvSpPr>
          <p:cNvPr id="8" name="Rectangle 7">
            <a:extLst>
              <a:ext uri="{FF2B5EF4-FFF2-40B4-BE49-F238E27FC236}">
                <a16:creationId xmlns:a16="http://schemas.microsoft.com/office/drawing/2014/main" id="{D594DB5D-487B-4B21-8228-4CB5774150BA}"/>
              </a:ext>
            </a:extLst>
          </p:cNvPr>
          <p:cNvSpPr/>
          <p:nvPr/>
        </p:nvSpPr>
        <p:spPr>
          <a:xfrm>
            <a:off x="5059110" y="1491720"/>
            <a:ext cx="3578105" cy="313932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8000"/>
                </a:solidFill>
                <a:latin typeface="Courier New" panose="02070309020205020404" pitchFamily="49" charset="0"/>
              </a:rPr>
              <a:t># Represent points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Simple regression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fullrange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Divide data by location </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facet_grid</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cell_type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scales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free_x</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Name the axes</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labs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"Look at that slope"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"This goes to science"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Choose </a:t>
            </a:r>
            <a:r>
              <a:rPr lang="en-GB" sz="900" dirty="0" err="1">
                <a:solidFill>
                  <a:srgbClr val="008000"/>
                </a:solidFill>
                <a:latin typeface="Courier New" panose="02070309020205020404" pitchFamily="49" charset="0"/>
              </a:rPr>
              <a:t>colors</a:t>
            </a:r>
            <a:r>
              <a:rPr lang="en-GB" sz="900" dirty="0">
                <a:solidFill>
                  <a:srgbClr val="000000"/>
                </a:solidFill>
                <a:latin typeface="Courier New" panose="02070309020205020404" pitchFamily="49" charset="0"/>
              </a:rPr>
              <a:t> </a:t>
            </a:r>
          </a:p>
          <a:p>
            <a:r>
              <a:rPr lang="en-GB" sz="900" dirty="0" err="1">
                <a:solidFill>
                  <a:srgbClr val="000000"/>
                </a:solidFill>
                <a:latin typeface="Courier New" panose="02070309020205020404" pitchFamily="49" charset="0"/>
              </a:rPr>
              <a:t>scale_color_brewer</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palette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"Set1"</a:t>
            </a:r>
            <a:r>
              <a:rPr lang="en-GB" sz="900" b="1" dirty="0">
                <a:solidFill>
                  <a:srgbClr val="000080"/>
                </a:solidFill>
                <a:latin typeface="Courier New" panose="02070309020205020404" pitchFamily="49" charset="0"/>
              </a:rPr>
              <a:t>)</a:t>
            </a:r>
            <a:endParaRPr lang="en-GB" sz="900" dirty="0">
              <a:solidFill>
                <a:srgbClr val="000000"/>
              </a:solidFill>
              <a:latin typeface="Courier New" panose="02070309020205020404" pitchFamily="49" charset="0"/>
            </a:endParaRPr>
          </a:p>
        </p:txBody>
      </p:sp>
      <p:sp>
        <p:nvSpPr>
          <p:cNvPr id="7" name="Flowchart: Off-page Connector 6">
            <a:extLst>
              <a:ext uri="{FF2B5EF4-FFF2-40B4-BE49-F238E27FC236}">
                <a16:creationId xmlns:a16="http://schemas.microsoft.com/office/drawing/2014/main" id="{1529E66B-827B-4195-80F0-C60023B7612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16</a:t>
            </a:fld>
            <a:endParaRPr lang="en-US" sz="1100" b="1"/>
          </a:p>
        </p:txBody>
      </p:sp>
      <p:pic>
        <p:nvPicPr>
          <p:cNvPr id="10" name="Picture 9">
            <a:extLst>
              <a:ext uri="{FF2B5EF4-FFF2-40B4-BE49-F238E27FC236}">
                <a16:creationId xmlns:a16="http://schemas.microsoft.com/office/drawing/2014/main" id="{3B2515AF-6226-4BC4-B865-2F49B118603A}"/>
              </a:ext>
            </a:extLst>
          </p:cNvPr>
          <p:cNvPicPr>
            <a:picLocks noChangeAspect="1"/>
          </p:cNvPicPr>
          <p:nvPr/>
        </p:nvPicPr>
        <p:blipFill>
          <a:blip r:embed="rId3"/>
          <a:stretch>
            <a:fillRect/>
          </a:stretch>
        </p:blipFill>
        <p:spPr>
          <a:xfrm>
            <a:off x="480085" y="1252352"/>
            <a:ext cx="4097275" cy="3277820"/>
          </a:xfrm>
          <a:prstGeom prst="rect">
            <a:avLst/>
          </a:prstGeom>
        </p:spPr>
      </p:pic>
      <p:pic>
        <p:nvPicPr>
          <p:cNvPr id="3" name="Picture 2" descr="A person smiling for the camera&#10;&#10;Description automatically generated">
            <a:extLst>
              <a:ext uri="{FF2B5EF4-FFF2-40B4-BE49-F238E27FC236}">
                <a16:creationId xmlns:a16="http://schemas.microsoft.com/office/drawing/2014/main" id="{71DABE67-BC56-44ED-BEF2-4C0CD43DD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68" y="1252352"/>
            <a:ext cx="3195637" cy="3406549"/>
          </a:xfrm>
          <a:prstGeom prst="rect">
            <a:avLst/>
          </a:prstGeom>
        </p:spPr>
      </p:pic>
    </p:spTree>
    <p:extLst>
      <p:ext uri="{BB962C8B-B14F-4D97-AF65-F5344CB8AC3E}">
        <p14:creationId xmlns:p14="http://schemas.microsoft.com/office/powerpoint/2010/main" val="10751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GB" sz="5400" noProof="0" dirty="0">
                <a:solidFill>
                  <a:schemeClr val="bg1"/>
                </a:solidFill>
              </a:rPr>
              <a:t>Time to program</a:t>
            </a:r>
          </a:p>
        </p:txBody>
      </p:sp>
      <p:sp>
        <p:nvSpPr>
          <p:cNvPr id="6" name="Rectangle 5">
            <a:extLst>
              <a:ext uri="{FF2B5EF4-FFF2-40B4-BE49-F238E27FC236}">
                <a16:creationId xmlns:a16="http://schemas.microsoft.com/office/drawing/2014/main" id="{C7808F54-A6F2-4731-AA86-32BF03227137}"/>
              </a:ext>
            </a:extLst>
          </p:cNvPr>
          <p:cNvSpPr/>
          <p:nvPr/>
        </p:nvSpPr>
        <p:spPr>
          <a:xfrm>
            <a:off x="457200" y="3146605"/>
            <a:ext cx="8156162" cy="1477328"/>
          </a:xfrm>
          <a:prstGeom prst="rect">
            <a:avLst/>
          </a:prstGeom>
          <a:solidFill>
            <a:schemeClr val="bg1">
              <a:lumMod val="95000"/>
            </a:schemeClr>
          </a:solidFill>
        </p:spPr>
        <p:txBody>
          <a:bodyPr wrap="square" anchor="t">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ggplot2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iris</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Sepal.Length</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Petal.Width</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Species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geom_point</a:t>
            </a:r>
            <a:r>
              <a:rPr lang="en-GB" sz="1000" b="1" dirty="0">
                <a:solidFill>
                  <a:srgbClr val="000080"/>
                </a:solidFill>
                <a:latin typeface="Courier New" panose="02070309020205020404" pitchFamily="49" charset="0"/>
              </a:rPr>
              <a:t>()</a:t>
            </a:r>
            <a:r>
              <a:rPr lang="es-ES" sz="1000" b="1" dirty="0">
                <a:solidFill>
                  <a:srgbClr val="000080"/>
                </a:solidFill>
                <a:latin typeface="Courier New" panose="02070309020205020404" pitchFamily="49" charset="0"/>
              </a:rPr>
              <a:t> +</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labs</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x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s-ES" sz="1000" dirty="0" err="1">
                <a:solidFill>
                  <a:srgbClr val="808080"/>
                </a:solidFill>
                <a:latin typeface="Courier New" panose="02070309020205020404" pitchFamily="49" charset="0"/>
              </a:rPr>
              <a:t>Sepal</a:t>
            </a:r>
            <a:r>
              <a:rPr lang="es-ES" sz="1000" dirty="0">
                <a:solidFill>
                  <a:srgbClr val="808080"/>
                </a:solidFill>
                <a:latin typeface="Courier New" panose="02070309020205020404" pitchFamily="49" charset="0"/>
              </a:rPr>
              <a:t> </a:t>
            </a:r>
            <a:r>
              <a:rPr lang="es-ES" sz="1000" dirty="0" err="1">
                <a:solidFill>
                  <a:srgbClr val="808080"/>
                </a:solidFill>
                <a:latin typeface="Courier New" panose="02070309020205020404" pitchFamily="49" charset="0"/>
              </a:rPr>
              <a:t>Length</a:t>
            </a:r>
            <a:r>
              <a:rPr lang="es-ES" sz="1000" dirty="0">
                <a:solidFill>
                  <a:srgbClr val="808080"/>
                </a:solidFill>
                <a:latin typeface="Courier New" panose="02070309020205020404" pitchFamily="49" charset="0"/>
              </a:rPr>
              <a:t>"</a:t>
            </a:r>
            <a:r>
              <a:rPr lang="es-ES" sz="1000" dirty="0">
                <a:solidFill>
                  <a:srgbClr val="000000"/>
                </a:solidFill>
                <a:latin typeface="Courier New" panose="02070309020205020404" pitchFamily="49" charset="0"/>
              </a:rPr>
              <a:t>, y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s-ES" sz="1000" dirty="0" err="1">
                <a:solidFill>
                  <a:srgbClr val="808080"/>
                </a:solidFill>
                <a:latin typeface="Courier New" panose="02070309020205020404" pitchFamily="49" charset="0"/>
              </a:rPr>
              <a:t>Petal</a:t>
            </a:r>
            <a:r>
              <a:rPr lang="es-ES" sz="1000" dirty="0">
                <a:solidFill>
                  <a:srgbClr val="808080"/>
                </a:solidFill>
                <a:latin typeface="Courier New" panose="02070309020205020404" pitchFamily="49" charset="0"/>
              </a:rPr>
              <a:t> </a:t>
            </a:r>
            <a:r>
              <a:rPr lang="es-ES" sz="1000" dirty="0" err="1">
                <a:solidFill>
                  <a:srgbClr val="808080"/>
                </a:solidFill>
                <a:latin typeface="Courier New" panose="02070309020205020404" pitchFamily="49" charset="0"/>
              </a:rPr>
              <a:t>Width</a:t>
            </a:r>
            <a:r>
              <a:rPr lang="en-GB" sz="1000" dirty="0">
                <a:solidFill>
                  <a:srgbClr val="808080"/>
                </a:solidFill>
                <a:latin typeface="Courier New" panose="02070309020205020404" pitchFamily="49" charset="0"/>
              </a:rPr>
              <a:t>"</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theme_bw</a:t>
            </a:r>
            <a:r>
              <a:rPr lang="es-ES" sz="1000" b="1" dirty="0">
                <a:solidFill>
                  <a:srgbClr val="000080"/>
                </a:solidFill>
                <a:latin typeface="Courier New" panose="02070309020205020404" pitchFamily="49" charset="0"/>
              </a:rPr>
              <a:t>()</a:t>
            </a:r>
            <a:endParaRPr lang="es-ES"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159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0" tmFilter="0, 0; .2, .5; .8, .5; 1, 0"/>
                                        <p:tgtEl>
                                          <p:spTgt spid="2"/>
                                        </p:tgtEl>
                                      </p:cBhvr>
                                    </p:animEffect>
                                    <p:animScale>
                                      <p:cBhvr>
                                        <p:cTn id="13" dur="2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a:t>El </a:t>
            </a:r>
            <a:r>
              <a:rPr lang="en-GB" b="1" noProof="0" dirty="0" err="1"/>
              <a:t>ciclo</a:t>
            </a:r>
            <a:r>
              <a:rPr lang="en-GB" b="1" noProof="0" dirty="0"/>
              <a:t> </a:t>
            </a:r>
            <a:r>
              <a:rPr lang="en-GB" b="1" noProof="0" dirty="0" err="1"/>
              <a:t>investigador</a:t>
            </a:r>
            <a:endParaRPr lang="en-GB" noProof="0" dirty="0"/>
          </a:p>
        </p:txBody>
      </p:sp>
      <p:sp>
        <p:nvSpPr>
          <p:cNvPr id="13" name="Title 1"/>
          <p:cNvSpPr txBox="1">
            <a:spLocks/>
          </p:cNvSpPr>
          <p:nvPr/>
        </p:nvSpPr>
        <p:spPr>
          <a:xfrm>
            <a:off x="481052" y="809874"/>
            <a:ext cx="7655241"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Once the data is explored, it's time to abstract, ignore distractions</a:t>
            </a:r>
            <a:endParaRPr lang="es-ES" sz="1400" b="1" dirty="0">
              <a:solidFill>
                <a:schemeClr val="accent2"/>
              </a:solidFill>
              <a:latin typeface="+mn-lt"/>
            </a:endParaRPr>
          </a:p>
        </p:txBody>
      </p:sp>
      <p:graphicFrame>
        <p:nvGraphicFramePr>
          <p:cNvPr id="6" name="Diagram 5">
            <a:extLst>
              <a:ext uri="{FF2B5EF4-FFF2-40B4-BE49-F238E27FC236}">
                <a16:creationId xmlns:a16="http://schemas.microsoft.com/office/drawing/2014/main" id="{2D5F4954-8F83-4D16-A89E-FE5EF852D962}"/>
              </a:ext>
            </a:extLst>
          </p:cNvPr>
          <p:cNvGraphicFramePr/>
          <p:nvPr>
            <p:extLst>
              <p:ext uri="{D42A27DB-BD31-4B8C-83A1-F6EECF244321}">
                <p14:modId xmlns:p14="http://schemas.microsoft.com/office/powerpoint/2010/main" val="121550809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Off-page Connector 6">
            <a:extLst>
              <a:ext uri="{FF2B5EF4-FFF2-40B4-BE49-F238E27FC236}">
                <a16:creationId xmlns:a16="http://schemas.microsoft.com/office/drawing/2014/main" id="{B245F544-1F5C-4DDF-B752-203FC41D06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18</a:t>
            </a:fld>
            <a:endParaRPr lang="en-US" sz="1100" b="1"/>
          </a:p>
        </p:txBody>
      </p:sp>
    </p:spTree>
    <p:extLst>
      <p:ext uri="{BB962C8B-B14F-4D97-AF65-F5344CB8AC3E}">
        <p14:creationId xmlns:p14="http://schemas.microsoft.com/office/powerpoint/2010/main" val="89114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normAutofit/>
          </a:bodyPr>
          <a:lstStyle/>
          <a:p>
            <a:r>
              <a:rPr lang="en-GB" dirty="0"/>
              <a:t>The scientific method</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Modeling the world</a:t>
            </a:r>
            <a:endParaRPr lang="en-US" sz="1400" b="1" dirty="0">
              <a:solidFill>
                <a:schemeClr val="accent2"/>
              </a:solidFill>
              <a:latin typeface="+mn-lt"/>
            </a:endParaRPr>
          </a:p>
        </p:txBody>
      </p:sp>
      <p:cxnSp>
        <p:nvCxnSpPr>
          <p:cNvPr id="82" name="Straight Connector 81"/>
          <p:cNvCxnSpPr/>
          <p:nvPr/>
        </p:nvCxnSpPr>
        <p:spPr>
          <a:xfrm>
            <a:off x="4493819"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38538F0-616F-4D7F-A91E-1E68542128C3}"/>
              </a:ext>
            </a:extLst>
          </p:cNvPr>
          <p:cNvGrpSpPr/>
          <p:nvPr/>
        </p:nvGrpSpPr>
        <p:grpSpPr>
          <a:xfrm>
            <a:off x="487995" y="1173431"/>
            <a:ext cx="3637872" cy="3580249"/>
            <a:chOff x="487995" y="1173431"/>
            <a:chExt cx="3637872" cy="3580249"/>
          </a:xfrm>
        </p:grpSpPr>
        <p:pic>
          <p:nvPicPr>
            <p:cNvPr id="7" name="Picture 6" descr="A picture containing outdoor object&#10;&#10;Description automatically generated">
              <a:extLst>
                <a:ext uri="{FF2B5EF4-FFF2-40B4-BE49-F238E27FC236}">
                  <a16:creationId xmlns:a16="http://schemas.microsoft.com/office/drawing/2014/main" id="{42E2FD06-9649-4E44-8090-3C4228016A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0168" y="1173431"/>
              <a:ext cx="3105699" cy="3054547"/>
            </a:xfrm>
            <a:prstGeom prst="rect">
              <a:avLst/>
            </a:prstGeom>
          </p:spPr>
        </p:pic>
        <p:sp>
          <p:nvSpPr>
            <p:cNvPr id="10" name="Rectangle 9">
              <a:extLst>
                <a:ext uri="{FF2B5EF4-FFF2-40B4-BE49-F238E27FC236}">
                  <a16:creationId xmlns:a16="http://schemas.microsoft.com/office/drawing/2014/main" id="{7B3C1644-AB4B-4AF2-ACF4-AB98EE2BE97D}"/>
                </a:ext>
              </a:extLst>
            </p:cNvPr>
            <p:cNvSpPr/>
            <p:nvPr/>
          </p:nvSpPr>
          <p:spPr>
            <a:xfrm>
              <a:off x="487995" y="4338182"/>
              <a:ext cx="3574541" cy="415498"/>
            </a:xfrm>
            <a:prstGeom prst="rect">
              <a:avLst/>
            </a:prstGeom>
          </p:spPr>
          <p:txBody>
            <a:bodyPr wrap="square">
              <a:spAutoFit/>
            </a:bodyPr>
            <a:lstStyle/>
            <a:p>
              <a:r>
                <a:rPr lang="en-GB" sz="1050" dirty="0"/>
                <a:t>Ptolemaic model of the sky with the earth in the </a:t>
              </a:r>
              <a:r>
                <a:rPr lang="en-GB" sz="1050" dirty="0" err="1"/>
                <a:t>center</a:t>
              </a:r>
              <a:r>
                <a:rPr lang="en-GB" sz="1050" dirty="0"/>
                <a:t>. Jean Dominique Cassini.</a:t>
              </a:r>
            </a:p>
          </p:txBody>
        </p:sp>
      </p:grpSp>
      <p:grpSp>
        <p:nvGrpSpPr>
          <p:cNvPr id="3" name="Group 2">
            <a:extLst>
              <a:ext uri="{FF2B5EF4-FFF2-40B4-BE49-F238E27FC236}">
                <a16:creationId xmlns:a16="http://schemas.microsoft.com/office/drawing/2014/main" id="{02B3683D-EC83-4CEF-96E0-DE0D224CE584}"/>
              </a:ext>
            </a:extLst>
          </p:cNvPr>
          <p:cNvGrpSpPr/>
          <p:nvPr/>
        </p:nvGrpSpPr>
        <p:grpSpPr>
          <a:xfrm>
            <a:off x="4723656" y="1063229"/>
            <a:ext cx="3775988" cy="3535891"/>
            <a:chOff x="4723656" y="1063229"/>
            <a:chExt cx="3775988" cy="3535891"/>
          </a:xfrm>
        </p:grpSpPr>
        <p:pic>
          <p:nvPicPr>
            <p:cNvPr id="6" name="Picture 5" descr="A close up of text on a white background&#10;&#10;Description automatically generated">
              <a:extLst>
                <a:ext uri="{FF2B5EF4-FFF2-40B4-BE49-F238E27FC236}">
                  <a16:creationId xmlns:a16="http://schemas.microsoft.com/office/drawing/2014/main" id="{FBE9D697-EC2E-4110-8457-909DF6D02E5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23656" y="1063229"/>
              <a:ext cx="3690321" cy="3102626"/>
            </a:xfrm>
            <a:prstGeom prst="rect">
              <a:avLst/>
            </a:prstGeom>
          </p:spPr>
        </p:pic>
        <p:sp>
          <p:nvSpPr>
            <p:cNvPr id="15" name="Rectangle 14">
              <a:extLst>
                <a:ext uri="{FF2B5EF4-FFF2-40B4-BE49-F238E27FC236}">
                  <a16:creationId xmlns:a16="http://schemas.microsoft.com/office/drawing/2014/main" id="{2E15FF1D-BC9E-42BB-9D5D-96109B11DBBC}"/>
                </a:ext>
              </a:extLst>
            </p:cNvPr>
            <p:cNvSpPr/>
            <p:nvPr/>
          </p:nvSpPr>
          <p:spPr>
            <a:xfrm>
              <a:off x="4925103" y="4345204"/>
              <a:ext cx="3574541" cy="253916"/>
            </a:xfrm>
            <a:prstGeom prst="rect">
              <a:avLst/>
            </a:prstGeom>
          </p:spPr>
          <p:txBody>
            <a:bodyPr wrap="square">
              <a:spAutoFit/>
            </a:bodyPr>
            <a:lstStyle/>
            <a:p>
              <a:r>
                <a:rPr lang="en-GB" sz="1050" dirty="0"/>
                <a:t>Map of statistical horrors. A. </a:t>
              </a:r>
              <a:r>
                <a:rPr lang="en-GB" sz="1050" dirty="0" err="1"/>
                <a:t>McElreath</a:t>
              </a:r>
              <a:r>
                <a:rPr lang="en-GB" sz="1050" dirty="0"/>
                <a:t>, Rethinking Statistics.</a:t>
              </a:r>
            </a:p>
          </p:txBody>
        </p:sp>
      </p:grpSp>
      <p:sp>
        <p:nvSpPr>
          <p:cNvPr id="12" name="Flowchart: Off-page Connector 11">
            <a:extLst>
              <a:ext uri="{FF2B5EF4-FFF2-40B4-BE49-F238E27FC236}">
                <a16:creationId xmlns:a16="http://schemas.microsoft.com/office/drawing/2014/main" id="{6EC6F198-3989-45CB-84EE-05B789A7AAC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19</a:t>
            </a:fld>
            <a:endParaRPr lang="en-US" sz="1100" b="1"/>
          </a:p>
        </p:txBody>
      </p:sp>
    </p:spTree>
    <p:extLst>
      <p:ext uri="{BB962C8B-B14F-4D97-AF65-F5344CB8AC3E}">
        <p14:creationId xmlns:p14="http://schemas.microsoft.com/office/powerpoint/2010/main" val="312964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research cycle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latin typeface="+mn-lt"/>
            </a:endParaRPr>
          </a:p>
        </p:txBody>
      </p:sp>
      <p:graphicFrame>
        <p:nvGraphicFramePr>
          <p:cNvPr id="17" name="Diagram 16">
            <a:extLst>
              <a:ext uri="{FF2B5EF4-FFF2-40B4-BE49-F238E27FC236}">
                <a16:creationId xmlns:a16="http://schemas.microsoft.com/office/drawing/2014/main" id="{9286C741-B699-41C2-8D71-6E2314BC89D8}"/>
              </a:ext>
            </a:extLst>
          </p:cNvPr>
          <p:cNvGraphicFramePr/>
          <p:nvPr>
            <p:extLst>
              <p:ext uri="{D42A27DB-BD31-4B8C-83A1-F6EECF244321}">
                <p14:modId xmlns:p14="http://schemas.microsoft.com/office/powerpoint/2010/main" val="97629193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Off-page Connector 5">
            <a:extLst>
              <a:ext uri="{FF2B5EF4-FFF2-40B4-BE49-F238E27FC236}">
                <a16:creationId xmlns:a16="http://schemas.microsoft.com/office/drawing/2014/main" id="{BC2324D5-C25B-44D8-AE52-30A4C193A0C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a:t>
            </a:fld>
            <a:endParaRPr lang="en-US" sz="1100" b="1"/>
          </a:p>
        </p:txBody>
      </p:sp>
    </p:spTree>
    <p:extLst>
      <p:ext uri="{BB962C8B-B14F-4D97-AF65-F5344CB8AC3E}">
        <p14:creationId xmlns:p14="http://schemas.microsoft.com/office/powerpoint/2010/main" val="396233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Building models</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solidFill>
                  <a:schemeClr val="bg1">
                    <a:lumMod val="65000"/>
                  </a:schemeClr>
                </a:solidFill>
                <a:latin typeface="+mn-lt"/>
              </a:rPr>
              <a:t>The school of </a:t>
            </a:r>
            <a:r>
              <a:rPr lang="es-ES" sz="1400" b="1" dirty="0">
                <a:solidFill>
                  <a:schemeClr val="accent2"/>
                </a:solidFill>
              </a:rPr>
              <a:t>linear </a:t>
            </a:r>
            <a:r>
              <a:rPr lang="en-GB" sz="1400" dirty="0">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239870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The model</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solidFill>
                  <a:schemeClr val="bg1">
                    <a:lumMod val="65000"/>
                  </a:schemeClr>
                </a:solidFill>
                <a:latin typeface="+mn-lt"/>
              </a:rPr>
              <a:t>Linear </a:t>
            </a:r>
            <a:r>
              <a:rPr lang="es-ES" sz="1400" dirty="0" err="1">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tx1">
                <a:lumMod val="40000"/>
                <a:lumOff val="6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a:solidFill>
              <a:schemeClr val="tx1">
                <a:lumMod val="40000"/>
                <a:lumOff val="6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tx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duotone>
              <a:schemeClr val="bg2">
                <a:shade val="45000"/>
                <a:satMod val="135000"/>
              </a:schemeClr>
              <a:prstClr val="white"/>
            </a:duotone>
          </a:blip>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duotone>
              <a:schemeClr val="bg2">
                <a:shade val="45000"/>
                <a:satMod val="135000"/>
              </a:schemeClr>
              <a:prstClr val="white"/>
            </a:duotone>
          </a:blip>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19398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question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a:solidFill>
                  <a:schemeClr val="accent2"/>
                </a:solidFill>
              </a:rPr>
              <a:t>Obesity </a:t>
            </a:r>
            <a:r>
              <a:rPr lang="en-US" sz="1400" dirty="0"/>
              <a:t>as a problem</a:t>
            </a:r>
            <a:endParaRPr lang="en-US" sz="1400" b="1" dirty="0">
              <a:solidFill>
                <a:schemeClr val="accent2"/>
              </a:solidFill>
              <a:latin typeface="+mn-lt"/>
            </a:endParaRPr>
          </a:p>
        </p:txBody>
      </p:sp>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22</a:t>
            </a:fld>
            <a:endParaRPr lang="en-US" sz="1100" b="1"/>
          </a:p>
        </p:txBody>
      </p:sp>
      <p:pic>
        <p:nvPicPr>
          <p:cNvPr id="4" name="Picture 3" descr="A screenshot of text&#10;&#10;Description automatically generated">
            <a:extLst>
              <a:ext uri="{FF2B5EF4-FFF2-40B4-BE49-F238E27FC236}">
                <a16:creationId xmlns:a16="http://schemas.microsoft.com/office/drawing/2014/main" id="{8E4653CA-190E-4503-B84A-E10A2D6AD98E}"/>
              </a:ext>
            </a:extLst>
          </p:cNvPr>
          <p:cNvPicPr>
            <a:picLocks noChangeAspect="1"/>
          </p:cNvPicPr>
          <p:nvPr/>
        </p:nvPicPr>
        <p:blipFill rotWithShape="1">
          <a:blip r:embed="rId2" cstate="print">
            <a:clrChange>
              <a:clrFrom>
                <a:srgbClr val="EFEAE6"/>
              </a:clrFrom>
              <a:clrTo>
                <a:srgbClr val="EFEAE6">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625151" y="1996744"/>
            <a:ext cx="2724539" cy="2478389"/>
          </a:xfrm>
          <a:prstGeom prst="rect">
            <a:avLst/>
          </a:prstGeom>
        </p:spPr>
      </p:pic>
      <p:sp>
        <p:nvSpPr>
          <p:cNvPr id="22" name="Content Placeholder 2">
            <a:extLst>
              <a:ext uri="{FF2B5EF4-FFF2-40B4-BE49-F238E27FC236}">
                <a16:creationId xmlns:a16="http://schemas.microsoft.com/office/drawing/2014/main" id="{955EDE14-19B5-4462-AEBB-530DF776957D}"/>
              </a:ext>
            </a:extLst>
          </p:cNvPr>
          <p:cNvSpPr>
            <a:spLocks noGrp="1"/>
          </p:cNvSpPr>
          <p:nvPr>
            <p:ph idx="1"/>
          </p:nvPr>
        </p:nvSpPr>
        <p:spPr>
          <a:xfrm>
            <a:off x="4161775" y="2401579"/>
            <a:ext cx="4002511" cy="2073554"/>
          </a:xfrm>
        </p:spPr>
        <p:txBody>
          <a:bodyPr>
            <a:noAutofit/>
          </a:bodyPr>
          <a:lstStyle/>
          <a:p>
            <a:r>
              <a:rPr lang="en-GB" dirty="0">
                <a:solidFill>
                  <a:schemeClr val="tx1"/>
                </a:solidFill>
              </a:rPr>
              <a:t>One-quarter of the adult population and nearly half of children are obese
Loss of quality of life
Chance of </a:t>
            </a:r>
            <a:r>
              <a:rPr lang="en-GB" b="1" dirty="0">
                <a:solidFill>
                  <a:schemeClr val="tx1"/>
                </a:solidFill>
              </a:rPr>
              <a:t>heart attack</a:t>
            </a:r>
            <a:r>
              <a:rPr lang="en-GB" dirty="0">
                <a:solidFill>
                  <a:schemeClr val="tx1"/>
                </a:solidFill>
              </a:rPr>
              <a:t>
Direct cause of </a:t>
            </a:r>
            <a:r>
              <a:rPr lang="en-GB" b="1" dirty="0">
                <a:solidFill>
                  <a:schemeClr val="tx1"/>
                </a:solidFill>
              </a:rPr>
              <a:t>diabetes</a:t>
            </a:r>
            <a:endParaRPr lang="en-GB" noProof="0" dirty="0">
              <a:solidFill>
                <a:schemeClr val="tx1"/>
              </a:solidFill>
            </a:endParaRPr>
          </a:p>
          <a:p>
            <a:endParaRPr lang="en-GB" noProof="0" dirty="0">
              <a:solidFill>
                <a:schemeClr val="tx1"/>
              </a:solidFill>
            </a:endParaRPr>
          </a:p>
        </p:txBody>
      </p:sp>
      <p:sp>
        <p:nvSpPr>
          <p:cNvPr id="23" name="Title 13">
            <a:extLst>
              <a:ext uri="{FF2B5EF4-FFF2-40B4-BE49-F238E27FC236}">
                <a16:creationId xmlns:a16="http://schemas.microsoft.com/office/drawing/2014/main" id="{19BE9EB6-BCE8-4D4F-9ECB-9491166AE472}"/>
              </a:ext>
            </a:extLst>
          </p:cNvPr>
          <p:cNvSpPr txBox="1">
            <a:spLocks/>
          </p:cNvSpPr>
          <p:nvPr/>
        </p:nvSpPr>
        <p:spPr>
          <a:xfrm>
            <a:off x="4161775" y="1777327"/>
            <a:ext cx="3552920" cy="532285"/>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The why of our research question</a:t>
            </a:r>
          </a:p>
        </p:txBody>
      </p:sp>
    </p:spTree>
    <p:extLst>
      <p:ext uri="{BB962C8B-B14F-4D97-AF65-F5344CB8AC3E}">
        <p14:creationId xmlns:p14="http://schemas.microsoft.com/office/powerpoint/2010/main" val="304780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basis of inference</a:t>
            </a:r>
            <a:endParaRPr lang="en-GB" sz="1400" b="1" dirty="0">
              <a:solidFill>
                <a:schemeClr val="accent2"/>
              </a:solidFill>
              <a:latin typeface="+mn-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DA0D71-299B-412E-972E-2C5872177B5D}"/>
                  </a:ext>
                </a:extLst>
              </p:cNvPr>
              <p:cNvSpPr txBox="1"/>
              <p:nvPr/>
            </p:nvSpPr>
            <p:spPr>
              <a:xfrm>
                <a:off x="1571091" y="1476791"/>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r>
                        <a:rPr lang="en-GB" b="0" i="1" smtClean="0">
                          <a:latin typeface="Cambria Math" panose="02040503050406030204" pitchFamily="18" charset="0"/>
                        </a:rPr>
                        <m:t>𝑁</m:t>
                      </m:r>
                      <m:r>
                        <a:rPr lang="en-GB" i="1">
                          <a:latin typeface="Cambria Math" panose="02040503050406030204" pitchFamily="18" charset="0"/>
                        </a:rPr>
                        <m:t>(</m:t>
                      </m:r>
                      <m:r>
                        <a:rPr lang="el-GR"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64DA0D71-299B-412E-972E-2C5872177B5D}"/>
                  </a:ext>
                </a:extLst>
              </p:cNvPr>
              <p:cNvSpPr txBox="1">
                <a:spLocks noRot="1" noChangeAspect="1" noMove="1" noResize="1" noEditPoints="1" noAdjustHandles="1" noChangeArrowheads="1" noChangeShapeType="1" noTextEdit="1"/>
              </p:cNvSpPr>
              <p:nvPr/>
            </p:nvSpPr>
            <p:spPr>
              <a:xfrm>
                <a:off x="1571091" y="1476791"/>
                <a:ext cx="1164649" cy="276999"/>
              </a:xfrm>
              <a:prstGeom prst="rect">
                <a:avLst/>
              </a:prstGeom>
              <a:blipFill>
                <a:blip r:embed="rId3"/>
                <a:stretch>
                  <a:fillRect l="-7330" t="-2174" r="-942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C41054-0CC8-4118-8DAE-0470C4296DBF}"/>
                  </a:ext>
                </a:extLst>
              </p:cNvPr>
              <p:cNvSpPr txBox="1"/>
              <p:nvPr/>
            </p:nvSpPr>
            <p:spPr>
              <a:xfrm>
                <a:off x="331204" y="3274757"/>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A9C41054-0CC8-4118-8DAE-0470C4296DBF}"/>
                  </a:ext>
                </a:extLst>
              </p:cNvPr>
              <p:cNvSpPr txBox="1">
                <a:spLocks noRot="1" noChangeAspect="1" noMove="1" noResize="1" noEditPoints="1" noAdjustHandles="1" noChangeArrowheads="1" noChangeShapeType="1" noTextEdit="1"/>
              </p:cNvSpPr>
              <p:nvPr/>
            </p:nvSpPr>
            <p:spPr>
              <a:xfrm>
                <a:off x="331204" y="3274757"/>
                <a:ext cx="1164649" cy="276999"/>
              </a:xfrm>
              <a:prstGeom prst="rect">
                <a:avLst/>
              </a:prstGeom>
              <a:blipFill>
                <a:blip r:embed="rId4"/>
                <a:stretch>
                  <a:fillRect t="-2174" b="-3695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76B613B-52C8-46C1-BED5-6B762B95930B}"/>
              </a:ext>
            </a:extLst>
          </p:cNvPr>
          <p:cNvGrpSpPr/>
          <p:nvPr/>
        </p:nvGrpSpPr>
        <p:grpSpPr>
          <a:xfrm>
            <a:off x="3445519" y="1397018"/>
            <a:ext cx="4607710" cy="2188796"/>
            <a:chOff x="3445519" y="1397018"/>
            <a:chExt cx="4607710" cy="218879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25AC65-C863-44E4-8044-3CC1847C5690}"/>
                    </a:ext>
                  </a:extLst>
                </p:cNvPr>
                <p:cNvSpPr txBox="1"/>
                <p:nvPr/>
              </p:nvSpPr>
              <p:spPr>
                <a:xfrm>
                  <a:off x="3597271" y="3256521"/>
                  <a:ext cx="2664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16" name="TextBox 15">
                  <a:extLst>
                    <a:ext uri="{FF2B5EF4-FFF2-40B4-BE49-F238E27FC236}">
                      <a16:creationId xmlns:a16="http://schemas.microsoft.com/office/drawing/2014/main" id="{C225AC65-C863-44E4-8044-3CC1847C5690}"/>
                    </a:ext>
                  </a:extLst>
                </p:cNvPr>
                <p:cNvSpPr txBox="1">
                  <a:spLocks noRot="1" noChangeAspect="1" noMove="1" noResize="1" noEditPoints="1" noAdjustHandles="1" noChangeArrowheads="1" noChangeShapeType="1" noTextEdit="1"/>
                </p:cNvSpPr>
                <p:nvPr/>
              </p:nvSpPr>
              <p:spPr>
                <a:xfrm>
                  <a:off x="3597271" y="3256521"/>
                  <a:ext cx="266483" cy="276999"/>
                </a:xfrm>
                <a:prstGeom prst="rect">
                  <a:avLst/>
                </a:prstGeom>
                <a:blipFill>
                  <a:blip r:embed="rId5"/>
                  <a:stretch>
                    <a:fillRect l="-20455" r="-9091" b="-173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1DE4741-FB4C-4161-AF11-960650C16FA2}"/>
                </a:ext>
              </a:extLst>
            </p:cNvPr>
            <p:cNvCxnSpPr>
              <a:cxnSpLocks/>
            </p:cNvCxnSpPr>
            <p:nvPr/>
          </p:nvCxnSpPr>
          <p:spPr>
            <a:xfrm>
              <a:off x="3445519" y="3585814"/>
              <a:ext cx="13895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02E60C2-4156-4E36-8C57-CA86D5EF5383}"/>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dirty="0"/>
                </a:p>
              </p:txBody>
            </p:sp>
          </mc:Choice>
          <mc:Fallback xmlns="">
            <p:sp>
              <p:nvSpPr>
                <p:cNvPr id="27" name="Rectangle 26">
                  <a:extLst>
                    <a:ext uri="{FF2B5EF4-FFF2-40B4-BE49-F238E27FC236}">
                      <a16:creationId xmlns:a16="http://schemas.microsoft.com/office/drawing/2014/main" id="{802E60C2-4156-4E36-8C57-CA86D5EF5383}"/>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6CEBAA5-1391-448A-A419-E2CEEF504EA2}"/>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28" name="Rectangle 27">
                  <a:extLst>
                    <a:ext uri="{FF2B5EF4-FFF2-40B4-BE49-F238E27FC236}">
                      <a16:creationId xmlns:a16="http://schemas.microsoft.com/office/drawing/2014/main" id="{96CEBAA5-1391-448A-A419-E2CEEF504EA2}"/>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7"/>
                  <a:stretch>
                    <a:fillRect/>
                  </a:stretch>
                </a:blipFill>
                <a:ln>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135484A-0B0A-488A-BD9D-DA03F5D5F317}"/>
                </a:ext>
              </a:extLst>
            </p:cNvPr>
            <p:cNvCxnSpPr>
              <a:cxnSpLocks/>
              <a:stCxn id="28" idx="3"/>
              <a:endCxn id="27"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74C4C0-26F1-4FF1-958C-00468A60F48F}"/>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7" name="TextBox 16">
                  <a:extLst>
                    <a:ext uri="{FF2B5EF4-FFF2-40B4-BE49-F238E27FC236}">
                      <a16:creationId xmlns:a16="http://schemas.microsoft.com/office/drawing/2014/main" id="{8274C4C0-26F1-4FF1-958C-00468A60F48F}"/>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8"/>
                  <a:stretch>
                    <a:fillRect t="-2174" b="-32609"/>
                  </a:stretch>
                </a:blipFill>
              </p:spPr>
              <p:txBody>
                <a:bodyPr/>
                <a:lstStyle/>
                <a:p>
                  <a:r>
                    <a:rPr lang="en-US">
                      <a:noFill/>
                    </a:rPr>
                    <a:t> </a:t>
                  </a:r>
                </a:p>
              </p:txBody>
            </p:sp>
          </mc:Fallback>
        </mc:AlternateContent>
      </p:grpSp>
      <p:pic>
        <p:nvPicPr>
          <p:cNvPr id="19" name="Picture 18">
            <a:extLst>
              <a:ext uri="{FF2B5EF4-FFF2-40B4-BE49-F238E27FC236}">
                <a16:creationId xmlns:a16="http://schemas.microsoft.com/office/drawing/2014/main" id="{89EBB01D-BCB4-4480-BA05-B7D3B8FC7A0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3852" t="3906" r="9907" b="3265"/>
          <a:stretch/>
        </p:blipFill>
        <p:spPr>
          <a:xfrm>
            <a:off x="1418253" y="1940767"/>
            <a:ext cx="1265922" cy="2725236"/>
          </a:xfrm>
          <a:prstGeom prst="rect">
            <a:avLst/>
          </a:prstGeom>
        </p:spPr>
      </p:pic>
      <p:pic>
        <p:nvPicPr>
          <p:cNvPr id="21" name="Picture 20">
            <a:extLst>
              <a:ext uri="{FF2B5EF4-FFF2-40B4-BE49-F238E27FC236}">
                <a16:creationId xmlns:a16="http://schemas.microsoft.com/office/drawing/2014/main" id="{CBA02815-042C-4539-ACC4-2491FD37581B}"/>
              </a:ext>
            </a:extLst>
          </p:cNvPr>
          <p:cNvPicPr>
            <a:picLocks noChangeAspect="1"/>
          </p:cNvPicPr>
          <p:nvPr/>
        </p:nvPicPr>
        <p:blipFill>
          <a:blip r:embed="rId10"/>
          <a:stretch>
            <a:fillRect/>
          </a:stretch>
        </p:blipFill>
        <p:spPr>
          <a:xfrm>
            <a:off x="2654424" y="1865058"/>
            <a:ext cx="1053521" cy="2800945"/>
          </a:xfrm>
          <a:prstGeom prst="rect">
            <a:avLst/>
          </a:prstGeom>
        </p:spPr>
      </p:pic>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23</a:t>
            </a:fld>
            <a:endParaRPr lang="en-US" sz="1100" b="1" dirty="0"/>
          </a:p>
        </p:txBody>
      </p:sp>
      <p:pic>
        <p:nvPicPr>
          <p:cNvPr id="5" name="Picture 4">
            <a:extLst>
              <a:ext uri="{FF2B5EF4-FFF2-40B4-BE49-F238E27FC236}">
                <a16:creationId xmlns:a16="http://schemas.microsoft.com/office/drawing/2014/main" id="{4D82F300-7838-4110-9382-ACBD83034475}"/>
              </a:ext>
            </a:extLst>
          </p:cNvPr>
          <p:cNvPicPr>
            <a:picLocks noChangeAspect="1"/>
          </p:cNvPicPr>
          <p:nvPr/>
        </p:nvPicPr>
        <p:blipFill>
          <a:blip r:embed="rId11"/>
          <a:stretch>
            <a:fillRect/>
          </a:stretch>
        </p:blipFill>
        <p:spPr>
          <a:xfrm>
            <a:off x="5041838" y="2222058"/>
            <a:ext cx="3527473" cy="2519624"/>
          </a:xfrm>
          <a:prstGeom prst="rect">
            <a:avLst/>
          </a:prstGeom>
        </p:spPr>
      </p:pic>
    </p:spTree>
    <p:extLst>
      <p:ext uri="{BB962C8B-B14F-4D97-AF65-F5344CB8AC3E}">
        <p14:creationId xmlns:p14="http://schemas.microsoft.com/office/powerpoint/2010/main" val="16341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latin typeface="+mn-lt"/>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4"/>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4"/>
                <a:ext cx="2029145" cy="71942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870D417-8DF2-48D0-948E-8DE817FE2D9A}"/>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2870D417-8DF2-48D0-948E-8DE817FE2D9A}"/>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39550B2-471D-424B-84AD-626111833399}"/>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2" name="Rectangle 11">
                <a:extLst>
                  <a:ext uri="{FF2B5EF4-FFF2-40B4-BE49-F238E27FC236}">
                    <a16:creationId xmlns:a16="http://schemas.microsoft.com/office/drawing/2014/main" id="{739550B2-471D-424B-84AD-626111833399}"/>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09BF8C0C-D153-4C34-9FFD-EC43704D9439}"/>
              </a:ext>
            </a:extLst>
          </p:cNvPr>
          <p:cNvCxnSpPr>
            <a:cxnSpLocks/>
            <a:stCxn id="12" idx="3"/>
            <a:endCxn id="11"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B70351-6BAA-4C4E-890F-7BCD09921906}"/>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a:p>
            </p:txBody>
          </p:sp>
        </mc:Choice>
        <mc:Fallback xmlns="">
          <p:sp>
            <p:nvSpPr>
              <p:cNvPr id="16" name="TextBox 15">
                <a:extLst>
                  <a:ext uri="{FF2B5EF4-FFF2-40B4-BE49-F238E27FC236}">
                    <a16:creationId xmlns:a16="http://schemas.microsoft.com/office/drawing/2014/main" id="{71B70351-6BAA-4C4E-890F-7BCD09921906}"/>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5"/>
                <a:stretch>
                  <a:fillRect t="-2174" b="-32609"/>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02EC60EB-D155-43E7-9B02-79F00ED4984F}"/>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18" name="Flowchart: Off-page Connector 17">
            <a:extLst>
              <a:ext uri="{FF2B5EF4-FFF2-40B4-BE49-F238E27FC236}">
                <a16:creationId xmlns:a16="http://schemas.microsoft.com/office/drawing/2014/main" id="{FA448FDD-A5D9-41FF-A97A-0F71334B7D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24</a:t>
            </a:fld>
            <a:endParaRPr lang="en-US" sz="1100" b="1"/>
          </a:p>
        </p:txBody>
      </p:sp>
      <p:pic>
        <p:nvPicPr>
          <p:cNvPr id="21" name="Picture 20">
            <a:extLst>
              <a:ext uri="{FF2B5EF4-FFF2-40B4-BE49-F238E27FC236}">
                <a16:creationId xmlns:a16="http://schemas.microsoft.com/office/drawing/2014/main" id="{A9AF7798-2FC5-41D2-B838-25E321BC0445}"/>
              </a:ext>
            </a:extLst>
          </p:cNvPr>
          <p:cNvPicPr>
            <a:picLocks noChangeAspect="1"/>
          </p:cNvPicPr>
          <p:nvPr/>
        </p:nvPicPr>
        <p:blipFill>
          <a:blip r:embed="rId6"/>
          <a:stretch>
            <a:fillRect/>
          </a:stretch>
        </p:blipFill>
        <p:spPr>
          <a:xfrm>
            <a:off x="5016882" y="2222057"/>
            <a:ext cx="3527475" cy="2519625"/>
          </a:xfrm>
          <a:prstGeom prst="rect">
            <a:avLst/>
          </a:prstGeom>
        </p:spPr>
      </p:pic>
    </p:spTree>
    <p:extLst>
      <p:ext uri="{BB962C8B-B14F-4D97-AF65-F5344CB8AC3E}">
        <p14:creationId xmlns:p14="http://schemas.microsoft.com/office/powerpoint/2010/main" val="16964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7"/>
                <a:ext cx="2105513"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n-GB" b="1" i="1" smtClean="0">
                                      <a:solidFill>
                                        <a:srgbClr val="00B050"/>
                                      </a:solidFill>
                                      <a:latin typeface="Cambria Math" panose="02040503050406030204" pitchFamily="18" charset="0"/>
                                      <a:ea typeface="Cambria Math" panose="02040503050406030204" pitchFamily="18" charset="0"/>
                                    </a:rPr>
                                  </m:ctrlPr>
                                </m:sSubPr>
                                <m:e>
                                  <m:r>
                                    <a:rPr lang="en-GB" b="1" i="1">
                                      <a:solidFill>
                                        <a:srgbClr val="00B050"/>
                                      </a:solidFill>
                                      <a:latin typeface="Cambria Math" panose="02040503050406030204" pitchFamily="18" charset="0"/>
                                      <a:ea typeface="Cambria Math" panose="02040503050406030204" pitchFamily="18" charset="0"/>
                                    </a:rPr>
                                    <m:t>𝜷</m:t>
                                  </m:r>
                                </m:e>
                                <m:sub>
                                  <m:r>
                                    <a:rPr lang="en-GB" b="1" i="1" smtClean="0">
                                      <a:solidFill>
                                        <a:srgbClr val="00B050"/>
                                      </a:solidFill>
                                      <a:latin typeface="Cambria Math" panose="02040503050406030204" pitchFamily="18" charset="0"/>
                                      <a:ea typeface="Cambria Math" panose="02040503050406030204" pitchFamily="18" charset="0"/>
                                    </a:rPr>
                                    <m:t>𝟏</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b="1" i="1" smtClean="0">
                                      <a:solidFill>
                                        <a:srgbClr val="00B0F0"/>
                                      </a:solidFill>
                                      <a:latin typeface="Cambria Math" panose="02040503050406030204" pitchFamily="18" charset="0"/>
                                      <a:ea typeface="Cambria Math" panose="02040503050406030204" pitchFamily="18" charset="0"/>
                                    </a:rPr>
                                  </m:ctrlPr>
                                </m:sSubPr>
                                <m:e>
                                  <m:r>
                                    <a:rPr lang="en-GB" b="1" i="1">
                                      <a:solidFill>
                                        <a:srgbClr val="00B0F0"/>
                                      </a:solidFill>
                                      <a:latin typeface="Cambria Math" panose="02040503050406030204" pitchFamily="18" charset="0"/>
                                      <a:ea typeface="Cambria Math" panose="02040503050406030204" pitchFamily="18" charset="0"/>
                                    </a:rPr>
                                    <m:t>𝜷</m:t>
                                  </m:r>
                                </m:e>
                                <m:sub>
                                  <m:r>
                                    <a:rPr lang="en-GB" b="1" i="1">
                                      <a:solidFill>
                                        <a:srgbClr val="00B0F0"/>
                                      </a:solidFill>
                                      <a:latin typeface="Cambria Math" panose="02040503050406030204" pitchFamily="18" charset="0"/>
                                      <a:ea typeface="Cambria Math" panose="02040503050406030204" pitchFamily="18" charset="0"/>
                                    </a:rPr>
                                    <m:t>𝟎</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7"/>
                <a:ext cx="2105513" cy="719428"/>
              </a:xfrm>
              <a:prstGeom prst="rect">
                <a:avLst/>
              </a:prstGeom>
              <a:blipFill>
                <a:blip r:embed="rId2"/>
                <a:stretch>
                  <a:fillRect/>
                </a:stretch>
              </a:blipFill>
            </p:spPr>
            <p:txBody>
              <a:bodyPr/>
              <a:lstStyle/>
              <a:p>
                <a:r>
                  <a:rPr lang="es-ES">
                    <a:noFill/>
                  </a:rPr>
                  <a:t> </a:t>
                </a:r>
              </a:p>
            </p:txBody>
          </p:sp>
        </mc:Fallback>
      </mc:AlternateContent>
      <p:sp>
        <p:nvSpPr>
          <p:cNvPr id="11" name="Rectangle 10">
            <a:extLst>
              <a:ext uri="{FF2B5EF4-FFF2-40B4-BE49-F238E27FC236}">
                <a16:creationId xmlns:a16="http://schemas.microsoft.com/office/drawing/2014/main" id="{C7EAC289-C6F8-48E4-89B0-F1E1F97D79EC}"/>
              </a:ext>
            </a:extLst>
          </p:cNvPr>
          <p:cNvSpPr/>
          <p:nvPr/>
        </p:nvSpPr>
        <p:spPr>
          <a:xfrm>
            <a:off x="4416618" y="1777327"/>
            <a:ext cx="4384233"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Family: gaussian </a:t>
            </a:r>
          </a:p>
          <a:p>
            <a:r>
              <a:rPr lang="en-GB" sz="1000" dirty="0">
                <a:solidFill>
                  <a:srgbClr val="000000"/>
                </a:solidFill>
                <a:latin typeface="Courier New" panose="02070309020205020404" pitchFamily="49" charset="0"/>
              </a:rPr>
              <a:t>Link function: identity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Formula:</a:t>
            </a:r>
          </a:p>
          <a:p>
            <a:r>
              <a:rPr lang="en-GB" sz="1000" dirty="0">
                <a:solidFill>
                  <a:srgbClr val="000000"/>
                </a:solidFill>
                <a:latin typeface="Courier New" panose="02070309020205020404" pitchFamily="49" charset="0"/>
              </a:rPr>
              <a:t>BMI ~ weight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Parametric 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rgbClr val="00B0F0"/>
                </a:solidFill>
                <a:latin typeface="Courier New" panose="02070309020205020404" pitchFamily="49" charset="0"/>
              </a:rPr>
              <a:t>(Intercept) 5.677964   </a:t>
            </a:r>
            <a:r>
              <a:rPr lang="en-GB" sz="1000" dirty="0">
                <a:solidFill>
                  <a:srgbClr val="00B0F0"/>
                </a:solidFill>
                <a:latin typeface="Courier New" panose="02070309020205020404" pitchFamily="49" charset="0"/>
              </a:rPr>
              <a:t>0.167303   33.94   </a:t>
            </a:r>
            <a:r>
              <a:rPr lang="en-GB" sz="1000" b="1" dirty="0">
                <a:solidFill>
                  <a:srgbClr val="00B0F0"/>
                </a:solidFill>
                <a:latin typeface="Courier New" panose="02070309020205020404" pitchFamily="49" charset="0"/>
              </a:rPr>
              <a:t>&lt;2e-16 ***</a:t>
            </a:r>
          </a:p>
          <a:p>
            <a:r>
              <a:rPr lang="en-GB" sz="1000" b="1" dirty="0">
                <a:solidFill>
                  <a:srgbClr val="00B050"/>
                </a:solidFill>
                <a:latin typeface="Courier New" panose="02070309020205020404" pitchFamily="49" charset="0"/>
              </a:rPr>
              <a:t>weight      0.286155   </a:t>
            </a:r>
            <a:r>
              <a:rPr lang="en-GB" sz="1000" dirty="0">
                <a:solidFill>
                  <a:srgbClr val="000000"/>
                </a:solidFill>
                <a:latin typeface="Courier New" panose="02070309020205020404" pitchFamily="49" charset="0"/>
              </a:rPr>
              <a:t>0.002218  129.02   </a:t>
            </a:r>
            <a:r>
              <a:rPr lang="en-GB" sz="1000" b="1" dirty="0">
                <a:solidFill>
                  <a:srgbClr val="00B050"/>
                </a:solidFill>
                <a:latin typeface="Courier New" panose="02070309020205020404" pitchFamily="49" charset="0"/>
              </a:rPr>
              <a:t>&lt;2e-16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2.803 on 4840 df</a:t>
            </a:r>
          </a:p>
          <a:p>
            <a:r>
              <a:rPr lang="en-GB" sz="1000" dirty="0">
                <a:solidFill>
                  <a:srgbClr val="000000"/>
                </a:solidFill>
                <a:latin typeface="Courier New" panose="02070309020205020404" pitchFamily="49" charset="0"/>
              </a:rPr>
              <a:t>Multiple R-squared:  0.7747,Ajd. R-squared:  0.7747 </a:t>
            </a:r>
          </a:p>
          <a:p>
            <a:r>
              <a:rPr lang="en-GB" sz="1000" dirty="0">
                <a:solidFill>
                  <a:srgbClr val="000000"/>
                </a:solidFill>
                <a:latin typeface="Courier New" panose="02070309020205020404" pitchFamily="49" charset="0"/>
              </a:rPr>
              <a:t>F-statist: 1.665e+04 on 1 and 4840 </a:t>
            </a:r>
            <a:r>
              <a:rPr lang="en-GB" sz="1000" dirty="0" err="1">
                <a:solidFill>
                  <a:srgbClr val="000000"/>
                </a:solidFill>
                <a:latin typeface="Courier New" panose="02070309020205020404" pitchFamily="49" charset="0"/>
              </a:rPr>
              <a:t>DF,p-val</a:t>
            </a:r>
            <a:r>
              <a:rPr lang="en-GB" sz="1000" dirty="0">
                <a:solidFill>
                  <a:srgbClr val="000000"/>
                </a:solidFill>
                <a:latin typeface="Courier New" panose="02070309020205020404" pitchFamily="49" charset="0"/>
              </a:rPr>
              <a:t>: &lt; 2.2e-16</a:t>
            </a:r>
          </a:p>
        </p:txBody>
      </p:sp>
      <p:sp>
        <p:nvSpPr>
          <p:cNvPr id="15" name="Rectangle 14">
            <a:extLst>
              <a:ext uri="{FF2B5EF4-FFF2-40B4-BE49-F238E27FC236}">
                <a16:creationId xmlns:a16="http://schemas.microsoft.com/office/drawing/2014/main" id="{1918147A-53EC-4E3A-AB62-DA3C2D6E7C0C}"/>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p:txBody>
      </p:sp>
      <p:sp>
        <p:nvSpPr>
          <p:cNvPr id="10" name="Flowchart: Off-page Connector 9">
            <a:extLst>
              <a:ext uri="{FF2B5EF4-FFF2-40B4-BE49-F238E27FC236}">
                <a16:creationId xmlns:a16="http://schemas.microsoft.com/office/drawing/2014/main" id="{52657D76-81AB-469E-9EB6-0A4377349A5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25</a:t>
            </a:fld>
            <a:endParaRPr lang="en-US" sz="1100" b="1"/>
          </a:p>
        </p:txBody>
      </p:sp>
    </p:spTree>
    <p:extLst>
      <p:ext uri="{BB962C8B-B14F-4D97-AF65-F5344CB8AC3E}">
        <p14:creationId xmlns:p14="http://schemas.microsoft.com/office/powerpoint/2010/main" val="14887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P-value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7" name="Title 13">
            <a:extLst>
              <a:ext uri="{FF2B5EF4-FFF2-40B4-BE49-F238E27FC236}">
                <a16:creationId xmlns:a16="http://schemas.microsoft.com/office/drawing/2014/main" id="{FFD57F4C-59CD-4BD0-A77B-07E08B2B3F77}"/>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Definition</a:t>
            </a:r>
            <a:endParaRPr lang="en-US" sz="2000" dirty="0"/>
          </a:p>
        </p:txBody>
      </p:sp>
      <p:sp>
        <p:nvSpPr>
          <p:cNvPr id="8" name="Content Placeholder 2">
            <a:extLst>
              <a:ext uri="{FF2B5EF4-FFF2-40B4-BE49-F238E27FC236}">
                <a16:creationId xmlns:a16="http://schemas.microsoft.com/office/drawing/2014/main" id="{156AA568-F8C3-4BDE-9DC8-600000169192}"/>
              </a:ext>
            </a:extLst>
          </p:cNvPr>
          <p:cNvSpPr>
            <a:spLocks noGrp="1"/>
          </p:cNvSpPr>
          <p:nvPr>
            <p:ph idx="1"/>
          </p:nvPr>
        </p:nvSpPr>
        <p:spPr>
          <a:xfrm>
            <a:off x="569490" y="1848937"/>
            <a:ext cx="8005021" cy="960630"/>
          </a:xfrm>
        </p:spPr>
        <p:txBody>
          <a:bodyPr>
            <a:noAutofit/>
          </a:bodyPr>
          <a:lstStyle/>
          <a:p>
            <a:r>
              <a:rPr lang="en-GB" i="1" noProof="0" dirty="0" err="1">
                <a:solidFill>
                  <a:schemeClr val="tx1"/>
                </a:solidFill>
              </a:rPr>
              <a:t>Sensu</a:t>
            </a:r>
            <a:r>
              <a:rPr lang="en-GB" i="1" noProof="0" dirty="0">
                <a:solidFill>
                  <a:schemeClr val="tx1"/>
                </a:solidFill>
              </a:rPr>
              <a:t> </a:t>
            </a:r>
            <a:r>
              <a:rPr lang="en-GB" i="1" noProof="0" dirty="0" err="1">
                <a:solidFill>
                  <a:schemeClr val="tx1"/>
                </a:solidFill>
              </a:rPr>
              <a:t>stricto</a:t>
            </a:r>
            <a:r>
              <a:rPr lang="en-GB" noProof="0" dirty="0">
                <a:solidFill>
                  <a:schemeClr val="tx1"/>
                </a:solidFill>
              </a:rPr>
              <a:t>:</a:t>
            </a:r>
          </a:p>
          <a:p>
            <a:pPr lvl="1"/>
            <a:r>
              <a:rPr lang="en-GB" dirty="0">
                <a:solidFill>
                  <a:schemeClr val="tx1"/>
                </a:solidFill>
              </a:rPr>
              <a:t>Probability corresponding to the statistic if possible under the null hypothesis. If it meets the condition of being less than the level of significance arbitrarily imposed, then the null hypothesis will eventually be rejected. (value of the calculated statistic).  (Wikipedia, extracted in 2019)
</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EEE645-DD24-4A73-8F81-10C117EFFBD3}"/>
                  </a:ext>
                </a:extLst>
              </p:cNvPr>
              <p:cNvSpPr txBox="1"/>
              <p:nvPr/>
            </p:nvSpPr>
            <p:spPr>
              <a:xfrm>
                <a:off x="4136079" y="3123231"/>
                <a:ext cx="871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accent4"/>
                          </a:solidFill>
                          <a:latin typeface="Cambria Math" panose="02040503050406030204" pitchFamily="18" charset="0"/>
                          <a:ea typeface="Cambria Math" panose="02040503050406030204" pitchFamily="18" charset="0"/>
                        </a:rPr>
                        <m:t>ℙ</m:t>
                      </m:r>
                      <m:r>
                        <a:rPr lang="es-ES" b="0" i="1" smtClean="0">
                          <a:solidFill>
                            <a:schemeClr val="accent4"/>
                          </a:solidFill>
                          <a:latin typeface="Cambria Math" panose="02040503050406030204" pitchFamily="18" charset="0"/>
                          <a:ea typeface="Cambria Math" panose="02040503050406030204" pitchFamily="18" charset="0"/>
                        </a:rPr>
                        <m:t>(</m:t>
                      </m:r>
                      <m:r>
                        <a:rPr lang="es-ES" b="0" i="1" smtClean="0">
                          <a:solidFill>
                            <a:schemeClr val="accent4"/>
                          </a:solidFill>
                          <a:latin typeface="Cambria Math" panose="02040503050406030204" pitchFamily="18" charset="0"/>
                          <a:ea typeface="Cambria Math" panose="02040503050406030204" pitchFamily="18" charset="0"/>
                        </a:rPr>
                        <m:t>𝑥</m:t>
                      </m:r>
                      <m:r>
                        <a:rPr lang="es-ES" b="0" i="1" smtClean="0">
                          <a:solidFill>
                            <a:schemeClr val="accent1"/>
                          </a:solidFill>
                          <a:latin typeface="Cambria Math" panose="02040503050406030204" pitchFamily="18" charset="0"/>
                          <a:ea typeface="Cambria Math" panose="02040503050406030204" pitchFamily="18" charset="0"/>
                        </a:rPr>
                        <m:t>|</m:t>
                      </m:r>
                      <m:sSub>
                        <m:sSubPr>
                          <m:ctrlPr>
                            <a:rPr lang="en-GB" b="0" i="1" smtClean="0">
                              <a:solidFill>
                                <a:schemeClr val="accent1"/>
                              </a:solidFill>
                              <a:latin typeface="Cambria Math" panose="02040503050406030204" pitchFamily="18" charset="0"/>
                              <a:ea typeface="Cambria Math" panose="02040503050406030204" pitchFamily="18" charset="0"/>
                            </a:rPr>
                          </m:ctrlPr>
                        </m:sSubPr>
                        <m:e>
                          <m:r>
                            <a:rPr lang="es-ES" b="0" i="1" smtClean="0">
                              <a:solidFill>
                                <a:schemeClr val="accent1"/>
                              </a:solidFill>
                              <a:latin typeface="Cambria Math" panose="02040503050406030204" pitchFamily="18" charset="0"/>
                              <a:ea typeface="Cambria Math" panose="02040503050406030204" pitchFamily="18" charset="0"/>
                            </a:rPr>
                            <m:t>𝐻</m:t>
                          </m:r>
                        </m:e>
                        <m:sub>
                          <m:r>
                            <a:rPr lang="en-GB" b="0" i="1" smtClean="0">
                              <a:solidFill>
                                <a:schemeClr val="accent1"/>
                              </a:solidFill>
                              <a:latin typeface="Cambria Math" panose="02040503050406030204" pitchFamily="18" charset="0"/>
                              <a:ea typeface="Cambria Math" panose="02040503050406030204" pitchFamily="18" charset="0"/>
                            </a:rPr>
                            <m:t>0</m:t>
                          </m:r>
                        </m:sub>
                      </m:sSub>
                      <m:r>
                        <a:rPr lang="en-GB" b="0" i="1" smtClean="0">
                          <a:solidFill>
                            <a:schemeClr val="accent1"/>
                          </a:solidFill>
                          <a:latin typeface="Cambria Math" panose="02040503050406030204" pitchFamily="18" charset="0"/>
                          <a:ea typeface="Cambria Math" panose="02040503050406030204" pitchFamily="18" charset="0"/>
                        </a:rPr>
                        <m:t>)</m:t>
                      </m:r>
                    </m:oMath>
                  </m:oMathPara>
                </a14:m>
                <a:endParaRPr lang="en-GB"/>
              </a:p>
            </p:txBody>
          </p:sp>
        </mc:Choice>
        <mc:Fallback xmlns="">
          <p:sp>
            <p:nvSpPr>
              <p:cNvPr id="2" name="TextBox 1">
                <a:extLst>
                  <a:ext uri="{FF2B5EF4-FFF2-40B4-BE49-F238E27FC236}">
                    <a16:creationId xmlns:a16="http://schemas.microsoft.com/office/drawing/2014/main" id="{E2EEE645-DD24-4A73-8F81-10C117EFFBD3}"/>
                  </a:ext>
                </a:extLst>
              </p:cNvPr>
              <p:cNvSpPr txBox="1">
                <a:spLocks noRot="1" noChangeAspect="1" noMove="1" noResize="1" noEditPoints="1" noAdjustHandles="1" noChangeArrowheads="1" noChangeShapeType="1" noTextEdit="1"/>
              </p:cNvSpPr>
              <p:nvPr/>
            </p:nvSpPr>
            <p:spPr>
              <a:xfrm>
                <a:off x="4136079" y="3123231"/>
                <a:ext cx="871842" cy="276999"/>
              </a:xfrm>
              <a:prstGeom prst="rect">
                <a:avLst/>
              </a:prstGeom>
              <a:blipFill>
                <a:blip r:embed="rId2"/>
                <a:stretch>
                  <a:fillRect l="-5556" t="-2174" r="-9028" b="-32609"/>
                </a:stretch>
              </a:blipFill>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B7BF161A-2828-445B-8FD7-6500163B5470}"/>
              </a:ext>
            </a:extLst>
          </p:cNvPr>
          <p:cNvCxnSpPr>
            <a:cxnSpLocks/>
          </p:cNvCxnSpPr>
          <p:nvPr/>
        </p:nvCxnSpPr>
        <p:spPr>
          <a:xfrm>
            <a:off x="4733778" y="3474724"/>
            <a:ext cx="1294228" cy="471328"/>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E30184A-0B54-499E-BE67-25D18A3A4A79}"/>
              </a:ext>
            </a:extLst>
          </p:cNvPr>
          <p:cNvSpPr txBox="1">
            <a:spLocks/>
          </p:cNvSpPr>
          <p:nvPr/>
        </p:nvSpPr>
        <p:spPr>
          <a:xfrm>
            <a:off x="569490" y="3004757"/>
            <a:ext cx="8005021" cy="5905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Human </a:t>
            </a:r>
            <a:r>
              <a:rPr lang="es-ES" dirty="0" err="1">
                <a:solidFill>
                  <a:schemeClr val="tx1"/>
                </a:solidFill>
              </a:rPr>
              <a:t>definition</a:t>
            </a:r>
            <a:endParaRPr lang="es-ES" dirty="0">
              <a:solidFill>
                <a:schemeClr val="tx1"/>
              </a:solidFill>
            </a:endParaRPr>
          </a:p>
          <a:p>
            <a:pPr lvl="1"/>
            <a:r>
              <a:rPr lang="en-GB" dirty="0">
                <a:solidFill>
                  <a:schemeClr val="tx1"/>
                </a:solidFill>
              </a:rPr>
              <a:t>Proof by </a:t>
            </a:r>
            <a:r>
              <a:rPr lang="en-GB" dirty="0" err="1">
                <a:solidFill>
                  <a:schemeClr val="tx1"/>
                </a:solidFill>
              </a:rPr>
              <a:t>contradition</a:t>
            </a:r>
            <a:endParaRPr lang="en-GB" dirty="0">
              <a:solidFill>
                <a:schemeClr val="tx1"/>
              </a:solidFill>
            </a:endParaRPr>
          </a:p>
          <a:p>
            <a:pPr marL="0" indent="0">
              <a:buFont typeface="Arial" pitchFamily="34" charset="0"/>
              <a:buNone/>
            </a:pPr>
            <a:endParaRPr lang="es-ES" dirty="0">
              <a:solidFill>
                <a:schemeClr val="tx1"/>
              </a:solidFill>
            </a:endParaRPr>
          </a:p>
        </p:txBody>
      </p:sp>
      <p:sp>
        <p:nvSpPr>
          <p:cNvPr id="21" name="Content Placeholder 2">
            <a:extLst>
              <a:ext uri="{FF2B5EF4-FFF2-40B4-BE49-F238E27FC236}">
                <a16:creationId xmlns:a16="http://schemas.microsoft.com/office/drawing/2014/main" id="{925AF611-93C0-4CC3-B694-56209B1E8B80}"/>
              </a:ext>
            </a:extLst>
          </p:cNvPr>
          <p:cNvSpPr txBox="1">
            <a:spLocks/>
          </p:cNvSpPr>
          <p:nvPr/>
        </p:nvSpPr>
        <p:spPr>
          <a:xfrm>
            <a:off x="6137952" y="3756078"/>
            <a:ext cx="2591051"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1"/>
                </a:solidFill>
              </a:rPr>
              <a:t>Suppose I'm wrong, and there's no effect
</a:t>
            </a:r>
            <a:endParaRPr lang="es-ES" dirty="0">
              <a:solidFill>
                <a:schemeClr val="accent1"/>
              </a:solidFill>
            </a:endParaRPr>
          </a:p>
        </p:txBody>
      </p:sp>
      <p:cxnSp>
        <p:nvCxnSpPr>
          <p:cNvPr id="24" name="Connector: Elbow 23">
            <a:extLst>
              <a:ext uri="{FF2B5EF4-FFF2-40B4-BE49-F238E27FC236}">
                <a16:creationId xmlns:a16="http://schemas.microsoft.com/office/drawing/2014/main" id="{0C8E6195-9A23-4595-A77F-FEEBD3EB94FF}"/>
              </a:ext>
            </a:extLst>
          </p:cNvPr>
          <p:cNvCxnSpPr>
            <a:cxnSpLocks/>
          </p:cNvCxnSpPr>
          <p:nvPr/>
        </p:nvCxnSpPr>
        <p:spPr>
          <a:xfrm rot="10800000" flipV="1">
            <a:off x="3699804" y="3471266"/>
            <a:ext cx="766691" cy="549280"/>
          </a:xfrm>
          <a:prstGeom prst="bentConnector3">
            <a:avLst>
              <a:gd name="adj1" fmla="val 459"/>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Content Placeholder 2">
            <a:extLst>
              <a:ext uri="{FF2B5EF4-FFF2-40B4-BE49-F238E27FC236}">
                <a16:creationId xmlns:a16="http://schemas.microsoft.com/office/drawing/2014/main" id="{BB2F338F-F87B-4E93-BD74-0E90EF731FD3}"/>
              </a:ext>
            </a:extLst>
          </p:cNvPr>
          <p:cNvSpPr txBox="1">
            <a:spLocks/>
          </p:cNvSpPr>
          <p:nvPr/>
        </p:nvSpPr>
        <p:spPr>
          <a:xfrm>
            <a:off x="1130913" y="3871809"/>
            <a:ext cx="2739748"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4"/>
                </a:solidFill>
              </a:rPr>
              <a:t>Then, what is the probability that my data will be pure chance?
</a:t>
            </a:r>
            <a:endParaRPr lang="es-ES" dirty="0">
              <a:solidFill>
                <a:schemeClr val="accent4"/>
              </a:solidFill>
            </a:endParaRPr>
          </a:p>
        </p:txBody>
      </p:sp>
      <p:sp>
        <p:nvSpPr>
          <p:cNvPr id="15" name="Flowchart: Off-page Connector 14">
            <a:extLst>
              <a:ext uri="{FF2B5EF4-FFF2-40B4-BE49-F238E27FC236}">
                <a16:creationId xmlns:a16="http://schemas.microsoft.com/office/drawing/2014/main" id="{42BA1793-4993-4791-9D01-C83D555A524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26</a:t>
            </a:fld>
            <a:endParaRPr lang="en-US" sz="1100" b="1"/>
          </a:p>
        </p:txBody>
      </p:sp>
    </p:spTree>
    <p:extLst>
      <p:ext uri="{BB962C8B-B14F-4D97-AF65-F5344CB8AC3E}">
        <p14:creationId xmlns:p14="http://schemas.microsoft.com/office/powerpoint/2010/main" val="20917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522D7F-DCFD-4ACC-932B-B686AD7E81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8893" y="1466344"/>
            <a:ext cx="3924054" cy="3270045"/>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Diagnosis of a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10" name="Title 13">
            <a:extLst>
              <a:ext uri="{FF2B5EF4-FFF2-40B4-BE49-F238E27FC236}">
                <a16:creationId xmlns:a16="http://schemas.microsoft.com/office/drawing/2014/main" id="{B55941F0-D24F-4CFE-A2DF-07D0514F66FF}"/>
              </a:ext>
            </a:extLst>
          </p:cNvPr>
          <p:cNvSpPr txBox="1">
            <a:spLocks/>
          </p:cNvSpPr>
          <p:nvPr/>
        </p:nvSpPr>
        <p:spPr>
          <a:xfrm>
            <a:off x="569490" y="1245042"/>
            <a:ext cx="252827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Residual value</a:t>
            </a:r>
            <a:endParaRPr lang="en-US" sz="2000" dirty="0"/>
          </a:p>
        </p:txBody>
      </p:sp>
      <p:sp>
        <p:nvSpPr>
          <p:cNvPr id="11" name="Content Placeholder 2">
            <a:extLst>
              <a:ext uri="{FF2B5EF4-FFF2-40B4-BE49-F238E27FC236}">
                <a16:creationId xmlns:a16="http://schemas.microsoft.com/office/drawing/2014/main" id="{55DFB838-FD57-4EB5-9394-27D53A128E0B}"/>
              </a:ext>
            </a:extLst>
          </p:cNvPr>
          <p:cNvSpPr>
            <a:spLocks noGrp="1"/>
          </p:cNvSpPr>
          <p:nvPr>
            <p:ph idx="1"/>
          </p:nvPr>
        </p:nvSpPr>
        <p:spPr>
          <a:xfrm>
            <a:off x="569489" y="2662836"/>
            <a:ext cx="4002511" cy="2073554"/>
          </a:xfrm>
        </p:spPr>
        <p:txBody>
          <a:bodyPr>
            <a:noAutofit/>
          </a:bodyPr>
          <a:lstStyle/>
          <a:p>
            <a:r>
              <a:rPr lang="en-GB" b="1" dirty="0">
                <a:solidFill>
                  <a:schemeClr val="tx1"/>
                </a:solidFill>
              </a:rPr>
              <a:t>Adjusted value vs residue:</a:t>
            </a:r>
            <a:r>
              <a:rPr lang="en-GB" dirty="0">
                <a:solidFill>
                  <a:schemeClr val="tx1"/>
                </a:solidFill>
              </a:rPr>
              <a:t> Shows if there is curvature in our model.
</a:t>
            </a:r>
            <a:r>
              <a:rPr lang="en-GB" b="1" dirty="0">
                <a:solidFill>
                  <a:schemeClr val="tx1"/>
                </a:solidFill>
              </a:rPr>
              <a:t>Quartiles: </a:t>
            </a:r>
            <a:r>
              <a:rPr lang="en-GB" dirty="0">
                <a:solidFill>
                  <a:schemeClr val="tx1"/>
                </a:solidFill>
              </a:rPr>
              <a:t>Shows model waste follows a normal distribution
</a:t>
            </a:r>
            <a:r>
              <a:rPr lang="en-GB" b="1" dirty="0">
                <a:solidFill>
                  <a:schemeClr val="tx1"/>
                </a:solidFill>
              </a:rPr>
              <a:t>Scale-Location: </a:t>
            </a:r>
            <a:r>
              <a:rPr lang="en-GB" dirty="0">
                <a:solidFill>
                  <a:schemeClr val="tx1"/>
                </a:solidFill>
              </a:rPr>
              <a:t>Shows if variance (sigma) is constant
</a:t>
            </a:r>
            <a:r>
              <a:rPr lang="en-GB" b="1" dirty="0">
                <a:solidFill>
                  <a:schemeClr val="tx1"/>
                </a:solidFill>
              </a:rPr>
              <a:t>Leverage and residue:</a:t>
            </a:r>
            <a:r>
              <a:rPr lang="en-GB" dirty="0">
                <a:solidFill>
                  <a:schemeClr val="tx1"/>
                </a:solidFill>
              </a:rPr>
              <a:t> Shows the points with the greatest influence on the model</a:t>
            </a:r>
            <a:endParaRPr lang="en-GB" noProof="0" dirty="0">
              <a:solidFill>
                <a:schemeClr val="tx1"/>
              </a:solidFill>
            </a:endParaRPr>
          </a:p>
        </p:txBody>
      </p:sp>
      <p:sp>
        <p:nvSpPr>
          <p:cNvPr id="6" name="Oval 5">
            <a:extLst>
              <a:ext uri="{FF2B5EF4-FFF2-40B4-BE49-F238E27FC236}">
                <a16:creationId xmlns:a16="http://schemas.microsoft.com/office/drawing/2014/main" id="{8DE81EB9-4C1B-4DF6-86B5-AFA4E9EF9112}"/>
              </a:ext>
            </a:extLst>
          </p:cNvPr>
          <p:cNvSpPr/>
          <p:nvPr/>
        </p:nvSpPr>
        <p:spPr>
          <a:xfrm>
            <a:off x="8136888" y="1721407"/>
            <a:ext cx="356340" cy="708767"/>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184D50-758E-444C-8A08-E015435495A2}"/>
                  </a:ext>
                </a:extLst>
              </p:cNvPr>
              <p:cNvSpPr txBox="1"/>
              <p:nvPr/>
            </p:nvSpPr>
            <p:spPr>
              <a:xfrm>
                <a:off x="1440257" y="2035415"/>
                <a:ext cx="17713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𝜖</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acc>
                        <m:accPr>
                          <m:chr m:val="̂"/>
                          <m:ctrlPr>
                            <a:rPr lang="en-GB" sz="2400" b="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𝑦</m:t>
                          </m:r>
                        </m:e>
                      </m:acc>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oMath>
                  </m:oMathPara>
                </a14:m>
                <a:endParaRPr lang="en-GB" sz="2400" dirty="0"/>
              </a:p>
            </p:txBody>
          </p:sp>
        </mc:Choice>
        <mc:Fallback xmlns="">
          <p:sp>
            <p:nvSpPr>
              <p:cNvPr id="2" name="TextBox 1">
                <a:extLst>
                  <a:ext uri="{FF2B5EF4-FFF2-40B4-BE49-F238E27FC236}">
                    <a16:creationId xmlns:a16="http://schemas.microsoft.com/office/drawing/2014/main" id="{D3184D50-758E-444C-8A08-E015435495A2}"/>
                  </a:ext>
                </a:extLst>
              </p:cNvPr>
              <p:cNvSpPr txBox="1">
                <a:spLocks noRot="1" noChangeAspect="1" noMove="1" noResize="1" noEditPoints="1" noAdjustHandles="1" noChangeArrowheads="1" noChangeShapeType="1" noTextEdit="1"/>
              </p:cNvSpPr>
              <p:nvPr/>
            </p:nvSpPr>
            <p:spPr>
              <a:xfrm>
                <a:off x="1440257" y="2035415"/>
                <a:ext cx="1771319" cy="369332"/>
              </a:xfrm>
              <a:prstGeom prst="rect">
                <a:avLst/>
              </a:prstGeom>
              <a:blipFill>
                <a:blip r:embed="rId4"/>
                <a:stretch>
                  <a:fillRect l="-1718" t="-18333" r="-5842" b="-35000"/>
                </a:stretch>
              </a:blipFill>
            </p:spPr>
            <p:txBody>
              <a:bodyPr/>
              <a:lstStyle/>
              <a:p>
                <a:r>
                  <a:rPr lang="en-GB">
                    <a:noFill/>
                  </a:rPr>
                  <a:t> </a:t>
                </a:r>
              </a:p>
            </p:txBody>
          </p:sp>
        </mc:Fallback>
      </mc:AlternateContent>
      <p:sp>
        <p:nvSpPr>
          <p:cNvPr id="12" name="Flowchart: Off-page Connector 11">
            <a:extLst>
              <a:ext uri="{FF2B5EF4-FFF2-40B4-BE49-F238E27FC236}">
                <a16:creationId xmlns:a16="http://schemas.microsoft.com/office/drawing/2014/main" id="{3928C717-7F3F-4283-ACA6-1940AD09384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27</a:t>
            </a:fld>
            <a:endParaRPr lang="en-US" sz="1100" b="1"/>
          </a:p>
        </p:txBody>
      </p:sp>
    </p:spTree>
    <p:extLst>
      <p:ext uri="{BB962C8B-B14F-4D97-AF65-F5344CB8AC3E}">
        <p14:creationId xmlns:p14="http://schemas.microsoft.com/office/powerpoint/2010/main" val="103470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a:solidFill>
                  <a:schemeClr val="accent2"/>
                </a:solidFill>
              </a:rPr>
              <a:t>Groups </a:t>
            </a:r>
            <a:r>
              <a:rPr lang="en-US" sz="1400" b="1" dirty="0">
                <a:solidFill>
                  <a:schemeClr val="bg2">
                    <a:lumMod val="50000"/>
                  </a:schemeClr>
                </a:solidFill>
              </a:rPr>
              <a:t>comparison</a:t>
            </a:r>
            <a:endParaRPr lang="en-US" sz="1400" b="1" dirty="0">
              <a:solidFill>
                <a:schemeClr val="bg2">
                  <a:lumMod val="50000"/>
                </a:schemeClr>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tx1"/>
                </a:solidFill>
              </a:rPr>
              <a:t>Gender is related to weight</a:t>
            </a:r>
            <a:endParaRPr lang="en-GB" noProof="0" dirty="0">
              <a:solidFill>
                <a:schemeClr val="tx1"/>
              </a:solidFill>
            </a:endParaRPr>
          </a:p>
        </p:txBody>
      </p:sp>
      <p:sp>
        <p:nvSpPr>
          <p:cNvPr id="17" name="Rectangle 16">
            <a:extLst>
              <a:ext uri="{FF2B5EF4-FFF2-40B4-BE49-F238E27FC236}">
                <a16:creationId xmlns:a16="http://schemas.microsoft.com/office/drawing/2014/main" id="{8DE5257D-D33B-46BB-B925-71E4D6CDFDCD}"/>
              </a:ext>
            </a:extLst>
          </p:cNvPr>
          <p:cNvSpPr/>
          <p:nvPr/>
        </p:nvSpPr>
        <p:spPr>
          <a:xfrm>
            <a:off x="569489" y="2945535"/>
            <a:ext cx="3532492" cy="1631216"/>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“Female"</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“Male"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822F7A1-DEDA-4877-83E1-844C41BA455B}"/>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𝑭𝒆𝒎𝒂𝒍𝒆</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𝜷</m:t>
                                  </m:r>
                                </m:e>
                                <m:sub>
                                  <m:r>
                                    <a:rPr lang="es-ES" b="1" i="1" smtClean="0">
                                      <a:solidFill>
                                        <a:srgbClr val="FF0000"/>
                                      </a:solidFill>
                                      <a:latin typeface="Cambria Math" panose="02040503050406030204" pitchFamily="18" charset="0"/>
                                      <a:ea typeface="Cambria Math" panose="02040503050406030204" pitchFamily="18" charset="0"/>
                                    </a:rPr>
                                    <m:t>𝟏</m:t>
                                  </m:r>
                                </m:sub>
                              </m:sSub>
                              <m:sSub>
                                <m:sSubPr>
                                  <m:ctrlPr>
                                    <a:rPr lang="en-GB" b="1" i="1">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𝑿</m:t>
                                  </m:r>
                                </m:e>
                                <m:sub>
                                  <m:r>
                                    <a:rPr lang="en-GB" b="1" i="1" smtClean="0">
                                      <a:solidFill>
                                        <a:srgbClr val="FF0000"/>
                                      </a:solidFill>
                                      <a:latin typeface="Cambria Math" panose="02040503050406030204" pitchFamily="18" charset="0"/>
                                      <a:ea typeface="Cambria Math" panose="02040503050406030204" pitchFamily="18" charset="0"/>
                                    </a:rPr>
                                    <m:t>𝒎𝒂𝒍𝒆</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8" name="TextBox 17">
                <a:extLst>
                  <a:ext uri="{FF2B5EF4-FFF2-40B4-BE49-F238E27FC236}">
                    <a16:creationId xmlns:a16="http://schemas.microsoft.com/office/drawing/2014/main" id="{7822F7A1-DEDA-4877-83E1-844C41BA455B}"/>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4"/>
                <a:stretch>
                  <a:fillRect/>
                </a:stretch>
              </a:blipFill>
            </p:spPr>
            <p:txBody>
              <a:bodyPr/>
              <a:lstStyle/>
              <a:p>
                <a:r>
                  <a:rPr lang="es-ES">
                    <a:noFill/>
                  </a:rPr>
                  <a:t> </a:t>
                </a:r>
              </a:p>
            </p:txBody>
          </p:sp>
        </mc:Fallback>
      </mc:AlternateContent>
      <p:sp>
        <p:nvSpPr>
          <p:cNvPr id="10" name="Flowchart: Off-page Connector 9">
            <a:extLst>
              <a:ext uri="{FF2B5EF4-FFF2-40B4-BE49-F238E27FC236}">
                <a16:creationId xmlns:a16="http://schemas.microsoft.com/office/drawing/2014/main" id="{3D352711-9FED-43A2-9701-7B1D04A826E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28</a:t>
            </a:fld>
            <a:endParaRPr lang="en-US" sz="1100" b="1"/>
          </a:p>
        </p:txBody>
      </p:sp>
      <p:pic>
        <p:nvPicPr>
          <p:cNvPr id="2" name="Picture 1">
            <a:extLst>
              <a:ext uri="{FF2B5EF4-FFF2-40B4-BE49-F238E27FC236}">
                <a16:creationId xmlns:a16="http://schemas.microsoft.com/office/drawing/2014/main" id="{454AE431-93C5-4858-B4FE-A57BB157BCDB}"/>
              </a:ext>
            </a:extLst>
          </p:cNvPr>
          <p:cNvPicPr>
            <a:picLocks noChangeAspect="1"/>
          </p:cNvPicPr>
          <p:nvPr/>
        </p:nvPicPr>
        <p:blipFill>
          <a:blip r:embed="rId5"/>
          <a:stretch>
            <a:fillRect/>
          </a:stretch>
        </p:blipFill>
        <p:spPr>
          <a:xfrm>
            <a:off x="4348132" y="1173432"/>
            <a:ext cx="4289083" cy="3431267"/>
          </a:xfrm>
          <a:prstGeom prst="rect">
            <a:avLst/>
          </a:prstGeom>
        </p:spPr>
      </p:pic>
    </p:spTree>
    <p:extLst>
      <p:ext uri="{BB962C8B-B14F-4D97-AF65-F5344CB8AC3E}">
        <p14:creationId xmlns:p14="http://schemas.microsoft.com/office/powerpoint/2010/main" val="376823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groups</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bg2">
                    <a:lumMod val="50000"/>
                  </a:schemeClr>
                </a:solidFill>
              </a:rPr>
              <a:t>Gender is related to weight</a:t>
            </a:r>
            <a:endParaRPr lang="en-GB" noProof="0" dirty="0">
              <a:solidFill>
                <a:schemeClr val="bg2">
                  <a:lumMod val="50000"/>
                </a:schemeClr>
              </a:solidFill>
            </a:endParaRPr>
          </a:p>
        </p:txBody>
      </p:sp>
      <p:sp>
        <p:nvSpPr>
          <p:cNvPr id="10" name="Rectangle 9">
            <a:extLst>
              <a:ext uri="{FF2B5EF4-FFF2-40B4-BE49-F238E27FC236}">
                <a16:creationId xmlns:a16="http://schemas.microsoft.com/office/drawing/2014/main" id="{F2E309B6-7036-4C09-A0D6-A7BC50D42D38}"/>
              </a:ext>
            </a:extLst>
          </p:cNvPr>
          <p:cNvSpPr/>
          <p:nvPr/>
        </p:nvSpPr>
        <p:spPr>
          <a:xfrm>
            <a:off x="4416618" y="1767996"/>
            <a:ext cx="4547870"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Call:</a:t>
            </a:r>
          </a:p>
          <a:p>
            <a:r>
              <a:rPr lang="en-GB" sz="1000" dirty="0" err="1">
                <a:solidFill>
                  <a:srgbClr val="000000"/>
                </a:solidFill>
                <a:latin typeface="Courier New" panose="02070309020205020404" pitchFamily="49" charset="0"/>
              </a:rPr>
              <a:t>lm</a:t>
            </a:r>
            <a:r>
              <a:rPr lang="en-GB" sz="1000" dirty="0">
                <a:solidFill>
                  <a:srgbClr val="000000"/>
                </a:solidFill>
                <a:latin typeface="Courier New" panose="02070309020205020404" pitchFamily="49" charset="0"/>
              </a:rPr>
              <a:t>(formula = Weight ~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data = d)</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Residuals:</a:t>
            </a:r>
          </a:p>
          <a:p>
            <a:r>
              <a:rPr lang="en-GB" sz="1000" dirty="0">
                <a:solidFill>
                  <a:srgbClr val="000000"/>
                </a:solidFill>
                <a:latin typeface="Courier New" panose="02070309020205020404" pitchFamily="49" charset="0"/>
              </a:rPr>
              <a:t>    Min      1Q  Median      3Q     Max </a:t>
            </a:r>
          </a:p>
          <a:p>
            <a:r>
              <a:rPr lang="en-GB" sz="1000" dirty="0">
                <a:solidFill>
                  <a:srgbClr val="000000"/>
                </a:solidFill>
                <a:latin typeface="Courier New" panose="02070309020205020404" pitchFamily="49" charset="0"/>
              </a:rPr>
              <a:t>-59.065 -11.226  -2.109   8.866 122.935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rgbClr val="FF0000"/>
                </a:solidFill>
                <a:latin typeface="Courier New" panose="02070309020205020404" pitchFamily="49" charset="0"/>
              </a:rPr>
              <a:t>(Intercept)  79.0653     0.3450  229.21   &lt;2e-16 ***</a:t>
            </a:r>
          </a:p>
          <a:p>
            <a:r>
              <a:rPr lang="en-GB" sz="1000" b="1" dirty="0" err="1">
                <a:solidFill>
                  <a:schemeClr val="accent1"/>
                </a:solidFill>
                <a:latin typeface="Courier New" panose="02070309020205020404" pitchFamily="49" charset="0"/>
              </a:rPr>
              <a:t>Sex_cMujer</a:t>
            </a:r>
            <a:r>
              <a:rPr lang="en-GB" sz="1000" b="1" dirty="0">
                <a:solidFill>
                  <a:schemeClr val="accent1"/>
                </a:solidFill>
                <a:latin typeface="Courier New" panose="02070309020205020404" pitchFamily="49" charset="0"/>
              </a:rPr>
              <a:t>  -11.9558     0.4931  -24.25   &lt;2e-16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17.15 on 4840 degrees of freedom</a:t>
            </a:r>
          </a:p>
          <a:p>
            <a:r>
              <a:rPr lang="en-GB" sz="1000" dirty="0">
                <a:solidFill>
                  <a:srgbClr val="000000"/>
                </a:solidFill>
                <a:latin typeface="Courier New" panose="02070309020205020404" pitchFamily="49" charset="0"/>
              </a:rPr>
              <a:t>Multiple R-squared:  </a:t>
            </a:r>
            <a:r>
              <a:rPr lang="en-GB" sz="1000" b="1" dirty="0">
                <a:solidFill>
                  <a:srgbClr val="00B050"/>
                </a:solidFill>
                <a:latin typeface="Courier New" panose="02070309020205020404" pitchFamily="49" charset="0"/>
              </a:rPr>
              <a:t>0.1083</a:t>
            </a:r>
            <a:r>
              <a:rPr lang="en-GB" sz="1000" dirty="0">
                <a:solidFill>
                  <a:srgbClr val="000000"/>
                </a:solidFill>
                <a:latin typeface="Courier New" panose="02070309020205020404" pitchFamily="49" charset="0"/>
              </a:rPr>
              <a:t>,Adjusted R-squared:  </a:t>
            </a:r>
            <a:r>
              <a:rPr lang="en-GB" sz="1000" b="1" dirty="0">
                <a:solidFill>
                  <a:srgbClr val="00B050"/>
                </a:solidFill>
                <a:latin typeface="Courier New" panose="02070309020205020404" pitchFamily="49" charset="0"/>
              </a:rPr>
              <a:t>0.1081 </a:t>
            </a:r>
          </a:p>
          <a:p>
            <a:r>
              <a:rPr lang="en-GB" sz="1000" dirty="0">
                <a:solidFill>
                  <a:srgbClr val="000000"/>
                </a:solidFill>
                <a:latin typeface="Courier New" panose="02070309020205020404" pitchFamily="49" charset="0"/>
              </a:rPr>
              <a:t>F-statistic:   588 on 1 and 4840 DF,  p-value: &lt; 2.2e-16</a:t>
            </a: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29</a:t>
            </a:fld>
            <a:endParaRPr lang="en-US" sz="1100" b="1"/>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BE162B-1AC2-4E33-A5F4-119FF4AA995A}"/>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𝑭𝒆𝒎𝒂𝒍𝒆</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𝜷</m:t>
                                  </m:r>
                                </m:e>
                                <m:sub>
                                  <m:r>
                                    <a:rPr lang="es-ES" b="1" i="1" smtClean="0">
                                      <a:solidFill>
                                        <a:srgbClr val="FF0000"/>
                                      </a:solidFill>
                                      <a:latin typeface="Cambria Math" panose="02040503050406030204" pitchFamily="18" charset="0"/>
                                      <a:ea typeface="Cambria Math" panose="02040503050406030204" pitchFamily="18" charset="0"/>
                                    </a:rPr>
                                    <m:t>𝟏</m:t>
                                  </m:r>
                                </m:sub>
                              </m:sSub>
                              <m:sSub>
                                <m:sSubPr>
                                  <m:ctrlPr>
                                    <a:rPr lang="en-GB" b="1" i="1">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𝑿</m:t>
                                  </m:r>
                                </m:e>
                                <m:sub>
                                  <m:r>
                                    <a:rPr lang="en-GB" b="1" i="1" smtClean="0">
                                      <a:solidFill>
                                        <a:srgbClr val="FF0000"/>
                                      </a:solidFill>
                                      <a:latin typeface="Cambria Math" panose="02040503050406030204" pitchFamily="18" charset="0"/>
                                      <a:ea typeface="Cambria Math" panose="02040503050406030204" pitchFamily="18" charset="0"/>
                                    </a:rPr>
                                    <m:t>𝒎𝒂𝒍𝒆</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6" name="TextBox 15">
                <a:extLst>
                  <a:ext uri="{FF2B5EF4-FFF2-40B4-BE49-F238E27FC236}">
                    <a16:creationId xmlns:a16="http://schemas.microsoft.com/office/drawing/2014/main" id="{3DBE162B-1AC2-4E33-A5F4-119FF4AA995A}"/>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3"/>
                <a:stretch>
                  <a:fillRect/>
                </a:stretch>
              </a:blipFill>
            </p:spPr>
            <p:txBody>
              <a:bodyPr/>
              <a:lstStyle/>
              <a:p>
                <a:r>
                  <a:rPr lang="es-ES">
                    <a:noFill/>
                  </a:rPr>
                  <a:t> </a:t>
                </a:r>
              </a:p>
            </p:txBody>
          </p:sp>
        </mc:Fallback>
      </mc:AlternateContent>
      <p:sp>
        <p:nvSpPr>
          <p:cNvPr id="17" name="Rectangle 16">
            <a:extLst>
              <a:ext uri="{FF2B5EF4-FFF2-40B4-BE49-F238E27FC236}">
                <a16:creationId xmlns:a16="http://schemas.microsoft.com/office/drawing/2014/main" id="{89C47D61-5AFB-4C12-BBA8-0883560FC369}"/>
              </a:ext>
            </a:extLst>
          </p:cNvPr>
          <p:cNvSpPr/>
          <p:nvPr/>
        </p:nvSpPr>
        <p:spPr>
          <a:xfrm>
            <a:off x="569489" y="2945535"/>
            <a:ext cx="3532492" cy="1631216"/>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“Female"</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“Male"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p:spTree>
    <p:extLst>
      <p:ext uri="{BB962C8B-B14F-4D97-AF65-F5344CB8AC3E}">
        <p14:creationId xmlns:p14="http://schemas.microsoft.com/office/powerpoint/2010/main" val="3162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Descriptive</a:t>
            </a:r>
            <a:r>
              <a:rPr lang="es-ES" sz="1400" dirty="0"/>
              <a:t> </a:t>
            </a:r>
            <a:r>
              <a:rPr lang="es-ES" sz="1400" dirty="0" err="1"/>
              <a:t>statistics</a:t>
            </a:r>
            <a:endParaRPr lang="en-US" sz="1400" b="1" dirty="0">
              <a:solidFill>
                <a:schemeClr val="accent2"/>
              </a:solidFill>
              <a:latin typeface="+mn-lt"/>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a:t>
            </a:fld>
            <a:endParaRPr lang="en-US" sz="1100" b="1"/>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3462758256"/>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Mean</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a:latin typeface="Calibri Light" panose="020F0302020204030204" pitchFamily="34" charset="0"/>
                              <a:cs typeface="Calibri Light" panose="020F0302020204030204" pitchFamily="34" charset="0"/>
                            </a:rPr>
                            <a:t>Reg. coef.</a:t>
                          </a:r>
                        </a:p>
                      </a:txBody>
                      <a:tcPr anchor="ctr">
                        <a:noFill/>
                      </a:tcPr>
                    </a:tc>
                    <a:tc gridSpan="4">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=3+0.5</m:t>
                                </m:r>
                                <m:r>
                                  <a:rPr lang="en-GB" sz="1400" b="0" i="1" smtClean="0">
                                    <a:latin typeface="Cambria Math" panose="02040503050406030204" pitchFamily="18" charset="0"/>
                                  </a:rPr>
                                  <m:t>𝑥</m:t>
                                </m:r>
                              </m:oMath>
                            </m:oMathPara>
                          </a14:m>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Choice>
        <mc:Fallback xmlns="">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3462758256"/>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Mean</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a:latin typeface="Calibri Light" panose="020F0302020204030204" pitchFamily="34" charset="0"/>
                              <a:cs typeface="Calibri Light" panose="020F0302020204030204" pitchFamily="34" charset="0"/>
                            </a:rPr>
                            <a:t>Reg. coef.</a:t>
                          </a:r>
                        </a:p>
                      </a:txBody>
                      <a:tcPr anchor="ctr">
                        <a:noFill/>
                      </a:tcPr>
                    </a:tc>
                    <a:tc gridSpan="4">
                      <a:txBody>
                        <a:bodyPr/>
                        <a:lstStyle/>
                        <a:p>
                          <a:endParaRPr lang="en-US"/>
                        </a:p>
                      </a:txBody>
                      <a:tcPr anchor="ctr">
                        <a:blipFill>
                          <a:blip r:embed="rId2"/>
                          <a:stretch>
                            <a:fillRect l="-31919" t="-401639" r="-202" b="-8197"/>
                          </a:stretch>
                        </a:blip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Fallback>
      </mc:AlternateContent>
      <p:sp>
        <p:nvSpPr>
          <p:cNvPr id="9" name="Title 13">
            <a:extLst>
              <a:ext uri="{FF2B5EF4-FFF2-40B4-BE49-F238E27FC236}">
                <a16:creationId xmlns:a16="http://schemas.microsoft.com/office/drawing/2014/main" id="{AA8BEFE1-6D06-45D5-AA8B-5759E7DD2B5A}"/>
              </a:ext>
            </a:extLst>
          </p:cNvPr>
          <p:cNvSpPr txBox="1">
            <a:spLocks/>
          </p:cNvSpPr>
          <p:nvPr/>
        </p:nvSpPr>
        <p:spPr>
          <a:xfrm>
            <a:off x="578364" y="1993927"/>
            <a:ext cx="265935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err="1"/>
              <a:t>Summary</a:t>
            </a:r>
            <a:r>
              <a:rPr lang="es-ES" sz="2000" dirty="0"/>
              <a:t> data</a:t>
            </a:r>
            <a:endParaRPr lang="en-US" sz="2000" dirty="0"/>
          </a:p>
        </p:txBody>
      </p:sp>
      <p:pic>
        <p:nvPicPr>
          <p:cNvPr id="3" name="Picture 2">
            <a:extLst>
              <a:ext uri="{FF2B5EF4-FFF2-40B4-BE49-F238E27FC236}">
                <a16:creationId xmlns:a16="http://schemas.microsoft.com/office/drawing/2014/main" id="{70C045DC-10F9-4041-A55A-C5181A323FA2}"/>
              </a:ext>
            </a:extLst>
          </p:cNvPr>
          <p:cNvPicPr>
            <a:picLocks noChangeAspect="1"/>
          </p:cNvPicPr>
          <p:nvPr/>
        </p:nvPicPr>
        <p:blipFill>
          <a:blip r:embed="rId3"/>
          <a:stretch>
            <a:fillRect/>
          </a:stretch>
        </p:blipFill>
        <p:spPr>
          <a:xfrm>
            <a:off x="5172413" y="2045186"/>
            <a:ext cx="3590664" cy="2569143"/>
          </a:xfrm>
          <a:prstGeom prst="rect">
            <a:avLst/>
          </a:prstGeom>
        </p:spPr>
      </p:pic>
      <p:graphicFrame>
        <p:nvGraphicFramePr>
          <p:cNvPr id="6" name="Table 5">
            <a:extLst>
              <a:ext uri="{FF2B5EF4-FFF2-40B4-BE49-F238E27FC236}">
                <a16:creationId xmlns:a16="http://schemas.microsoft.com/office/drawing/2014/main" id="{E451E8E9-E424-44C2-9C19-C11C3402E2E6}"/>
              </a:ext>
            </a:extLst>
          </p:cNvPr>
          <p:cNvGraphicFramePr>
            <a:graphicFrameLocks noGrp="1"/>
          </p:cNvGraphicFramePr>
          <p:nvPr>
            <p:extLst>
              <p:ext uri="{D42A27DB-BD31-4B8C-83A1-F6EECF244321}">
                <p14:modId xmlns:p14="http://schemas.microsoft.com/office/powerpoint/2010/main" val="3280512315"/>
              </p:ext>
            </p:extLst>
          </p:nvPr>
        </p:nvGraphicFramePr>
        <p:xfrm>
          <a:off x="350056" y="1716824"/>
          <a:ext cx="4696408" cy="2897505"/>
        </p:xfrm>
        <a:graphic>
          <a:graphicData uri="http://schemas.openxmlformats.org/drawingml/2006/table">
            <a:tbl>
              <a:tblPr>
                <a:tableStyleId>{8EC20E35-A176-4012-BC5E-935CFFF8708E}</a:tableStyleId>
              </a:tblPr>
              <a:tblGrid>
                <a:gridCol w="587051">
                  <a:extLst>
                    <a:ext uri="{9D8B030D-6E8A-4147-A177-3AD203B41FA5}">
                      <a16:colId xmlns:a16="http://schemas.microsoft.com/office/drawing/2014/main" val="3650019129"/>
                    </a:ext>
                  </a:extLst>
                </a:gridCol>
                <a:gridCol w="587051">
                  <a:extLst>
                    <a:ext uri="{9D8B030D-6E8A-4147-A177-3AD203B41FA5}">
                      <a16:colId xmlns:a16="http://schemas.microsoft.com/office/drawing/2014/main" val="3578423111"/>
                    </a:ext>
                  </a:extLst>
                </a:gridCol>
                <a:gridCol w="587051">
                  <a:extLst>
                    <a:ext uri="{9D8B030D-6E8A-4147-A177-3AD203B41FA5}">
                      <a16:colId xmlns:a16="http://schemas.microsoft.com/office/drawing/2014/main" val="3819601415"/>
                    </a:ext>
                  </a:extLst>
                </a:gridCol>
                <a:gridCol w="587051">
                  <a:extLst>
                    <a:ext uri="{9D8B030D-6E8A-4147-A177-3AD203B41FA5}">
                      <a16:colId xmlns:a16="http://schemas.microsoft.com/office/drawing/2014/main" val="1735698382"/>
                    </a:ext>
                  </a:extLst>
                </a:gridCol>
                <a:gridCol w="587051">
                  <a:extLst>
                    <a:ext uri="{9D8B030D-6E8A-4147-A177-3AD203B41FA5}">
                      <a16:colId xmlns:a16="http://schemas.microsoft.com/office/drawing/2014/main" val="2363706115"/>
                    </a:ext>
                  </a:extLst>
                </a:gridCol>
                <a:gridCol w="587051">
                  <a:extLst>
                    <a:ext uri="{9D8B030D-6E8A-4147-A177-3AD203B41FA5}">
                      <a16:colId xmlns:a16="http://schemas.microsoft.com/office/drawing/2014/main" val="3622205143"/>
                    </a:ext>
                  </a:extLst>
                </a:gridCol>
                <a:gridCol w="587051">
                  <a:extLst>
                    <a:ext uri="{9D8B030D-6E8A-4147-A177-3AD203B41FA5}">
                      <a16:colId xmlns:a16="http://schemas.microsoft.com/office/drawing/2014/main" val="2337628476"/>
                    </a:ext>
                  </a:extLst>
                </a:gridCol>
                <a:gridCol w="587051">
                  <a:extLst>
                    <a:ext uri="{9D8B030D-6E8A-4147-A177-3AD203B41FA5}">
                      <a16:colId xmlns:a16="http://schemas.microsoft.com/office/drawing/2014/main" val="689048431"/>
                    </a:ext>
                  </a:extLst>
                </a:gridCol>
              </a:tblGrid>
              <a:tr h="190500">
                <a:tc gridSpan="2">
                  <a:txBody>
                    <a:bodyPr/>
                    <a:lstStyle/>
                    <a:p>
                      <a:pPr algn="ctr" fontAlgn="ctr"/>
                      <a:r>
                        <a:rPr lang="en-GB" sz="1400" b="1" i="0" u="none" strike="noStrike" dirty="0">
                          <a:solidFill>
                            <a:schemeClr val="tx1"/>
                          </a:solidFill>
                          <a:effectLst/>
                          <a:latin typeface="Calibri" panose="020F0502020204030204" pitchFamily="34" charset="0"/>
                        </a:rPr>
                        <a:t>A</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B</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C</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D</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671910"/>
                  </a:ext>
                </a:extLst>
              </a:tr>
              <a:tr h="190500">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y</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solidFill>
                            <a:schemeClr val="tx1"/>
                          </a:solidFill>
                          <a:effectLst/>
                        </a:rPr>
                        <a:t>y</a:t>
                      </a:r>
                      <a:endParaRPr lang="en-GB" sz="14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solidFill>
                            <a:schemeClr val="tx1"/>
                          </a:solidFill>
                          <a:effectLst/>
                        </a:rPr>
                        <a:t>y</a:t>
                      </a:r>
                      <a:endParaRPr lang="en-GB" sz="14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y</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660474"/>
                  </a:ext>
                </a:extLst>
              </a:tr>
              <a:tr h="190500">
                <a:tc>
                  <a:txBody>
                    <a:bodyPr/>
                    <a:lstStyle/>
                    <a:p>
                      <a:pPr algn="ctr" fontAlgn="ctr"/>
                      <a:r>
                        <a:rPr lang="en-GB" sz="1400" b="0" u="none" strike="noStrike" dirty="0">
                          <a:solidFill>
                            <a:schemeClr val="tx1"/>
                          </a:solidFill>
                          <a:effectLst/>
                        </a:rPr>
                        <a:t>10</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8.04</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solidFill>
                            <a:schemeClr val="tx1"/>
                          </a:solidFill>
                          <a:effectLst/>
                        </a:rPr>
                        <a:t>10</a:t>
                      </a:r>
                      <a:endParaRPr lang="en-GB" sz="1400" b="0"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solidFill>
                            <a:schemeClr val="tx1"/>
                          </a:solidFill>
                          <a:effectLst/>
                        </a:rPr>
                        <a:t>9.14</a:t>
                      </a:r>
                      <a:endParaRPr lang="en-GB" sz="1400" b="0"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10</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7.46</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6.58</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89114345"/>
                  </a:ext>
                </a:extLst>
              </a:tr>
              <a:tr h="190500">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6.95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6.77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5.76</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3402909"/>
                  </a:ext>
                </a:extLst>
              </a:tr>
              <a:tr h="190500">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7.58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7.71</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9462806"/>
                  </a:ext>
                </a:extLst>
              </a:tr>
              <a:tr h="190500">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8.77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8.84</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9608530"/>
                  </a:ext>
                </a:extLst>
              </a:tr>
              <a:tr h="190500">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8.33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7.81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8.47</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4341899"/>
                  </a:ext>
                </a:extLst>
              </a:tr>
              <a:tr h="190500">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9.96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8.1</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7.04</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0265257"/>
                  </a:ext>
                </a:extLst>
              </a:tr>
              <a:tr h="190500">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7.24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6.08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5.25</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2625407"/>
                  </a:ext>
                </a:extLst>
              </a:tr>
              <a:tr h="190500">
                <a:tc>
                  <a:txBody>
                    <a:bodyPr/>
                    <a:lstStyle/>
                    <a:p>
                      <a:pPr algn="ctr" fontAlgn="ctr"/>
                      <a:r>
                        <a:rPr lang="en-GB" sz="1400" b="0" u="none" strike="noStrike">
                          <a:solidFill>
                            <a:schemeClr val="tx1"/>
                          </a:solidFill>
                          <a:effectLst/>
                        </a:rPr>
                        <a:t>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3.1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4</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5.39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12.5</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7695354"/>
                  </a:ext>
                </a:extLst>
              </a:tr>
              <a:tr h="190500">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10.84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8.15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5.56</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817712"/>
                  </a:ext>
                </a:extLst>
              </a:tr>
              <a:tr h="190500">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4.82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6.42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7.91</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8149244"/>
                  </a:ext>
                </a:extLst>
              </a:tr>
              <a:tr h="190500">
                <a:tc>
                  <a:txBody>
                    <a:bodyPr/>
                    <a:lstStyle/>
                    <a:p>
                      <a:pPr algn="ctr" fontAlgn="ctr"/>
                      <a:r>
                        <a:rPr lang="en-GB" sz="1400" b="0" u="none" strike="noStrike">
                          <a:solidFill>
                            <a:schemeClr val="tx1"/>
                          </a:solidFill>
                          <a:effectLst/>
                        </a:rPr>
                        <a:t>5</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5.68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5.73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6.89</a:t>
                      </a:r>
                      <a:endParaRPr lang="en-GB" sz="14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8358702"/>
                  </a:ext>
                </a:extLst>
              </a:tr>
            </a:tbl>
          </a:graphicData>
        </a:graphic>
      </p:graphicFrame>
    </p:spTree>
    <p:extLst>
      <p:ext uri="{BB962C8B-B14F-4D97-AF65-F5344CB8AC3E}">
        <p14:creationId xmlns:p14="http://schemas.microsoft.com/office/powerpoint/2010/main" val="342288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291830"/>
            <a:ext cx="8156162" cy="1477328"/>
          </a:xfrm>
          <a:prstGeom prst="rect">
            <a:avLst/>
          </a:prstGeom>
          <a:solidFill>
            <a:schemeClr val="bg1">
              <a:lumMod val="95000"/>
            </a:schemeClr>
          </a:solidFill>
        </p:spPr>
        <p:txBody>
          <a:bodyPr wrap="square" anchor="t">
            <a:spAutoFit/>
          </a:bodyPr>
          <a:lstStyle/>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"Datasets/BrownFat_2011.csv"</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b="1" dirty="0">
              <a:solidFill>
                <a:srgbClr val="00008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621B2E26-0649-43CA-AE1C-23CD54D30928}"/>
              </a:ext>
            </a:extLst>
          </p:cNvPr>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9" name="Title 13">
            <a:extLst>
              <a:ext uri="{FF2B5EF4-FFF2-40B4-BE49-F238E27FC236}">
                <a16:creationId xmlns:a16="http://schemas.microsoft.com/office/drawing/2014/main" id="{854A5AA4-FEA2-4D7A-8AA3-95B51B85DABA}"/>
              </a:ext>
            </a:extLst>
          </p:cNvPr>
          <p:cNvSpPr txBox="1">
            <a:spLocks/>
          </p:cNvSpPr>
          <p:nvPr/>
        </p:nvSpPr>
        <p:spPr>
          <a:xfrm>
            <a:off x="457200" y="192367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dirty="0">
                <a:solidFill>
                  <a:schemeClr val="bg1"/>
                </a:solidFill>
              </a:rPr>
              <a:t>Time to </a:t>
            </a:r>
            <a:r>
              <a:rPr lang="es-ES" sz="5400" dirty="0" err="1">
                <a:solidFill>
                  <a:schemeClr val="bg1"/>
                </a:solidFill>
              </a:rPr>
              <a:t>program</a:t>
            </a:r>
            <a:endParaRPr lang="es-ES" sz="5400" dirty="0">
              <a:solidFill>
                <a:schemeClr val="bg1"/>
              </a:solidFill>
            </a:endParaRPr>
          </a:p>
        </p:txBody>
      </p:sp>
    </p:spTree>
    <p:extLst>
      <p:ext uri="{BB962C8B-B14F-4D97-AF65-F5344CB8AC3E}">
        <p14:creationId xmlns:p14="http://schemas.microsoft.com/office/powerpoint/2010/main" val="34066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Multiple regression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latin typeface="+mn-lt"/>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1977572"/>
            <a:ext cx="8159539" cy="871785"/>
          </a:xfrm>
        </p:spPr>
        <p:txBody>
          <a:bodyPr>
            <a:noAutofit/>
          </a:bodyPr>
          <a:lstStyle/>
          <a:p>
            <a:pPr marL="0" indent="0">
              <a:buNone/>
            </a:pPr>
            <a:r>
              <a:rPr lang="en-GB" sz="1800" dirty="0"/>
              <a:t>We suspect there's more parameters (</a:t>
            </a:r>
            <a:r>
              <a:rPr lang="en-GB" sz="1800" i="1" noProof="0" dirty="0"/>
              <a:t>Xi, </a:t>
            </a:r>
            <a:r>
              <a:rPr lang="en-GB" sz="1800" i="1" noProof="0" dirty="0" err="1"/>
              <a:t>Xj</a:t>
            </a:r>
            <a:r>
              <a:rPr lang="en-GB" sz="1800" i="1" noProof="0" dirty="0"/>
              <a:t>)</a:t>
            </a:r>
            <a:r>
              <a:rPr lang="en-GB" sz="1800" dirty="0"/>
              <a:t> that might condition the variability of </a:t>
            </a:r>
            <a:r>
              <a:rPr lang="en-GB" sz="1800" i="1" noProof="0" dirty="0"/>
              <a:t>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53BE03B-4DDC-41F2-8BC6-FBA5EEB3EC1D}"/>
                  </a:ext>
                </a:extLst>
              </p:cNvPr>
              <p:cNvSpPr/>
              <p:nvPr/>
            </p:nvSpPr>
            <p:spPr>
              <a:xfrm>
                <a:off x="1295065"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3" name="Rectangle 2">
                <a:extLst>
                  <a:ext uri="{FF2B5EF4-FFF2-40B4-BE49-F238E27FC236}">
                    <a16:creationId xmlns:a16="http://schemas.microsoft.com/office/drawing/2014/main" id="{153BE03B-4DDC-41F2-8BC6-FBA5EEB3EC1D}"/>
                  </a:ext>
                </a:extLst>
              </p:cNvPr>
              <p:cNvSpPr>
                <a:spLocks noRot="1" noChangeAspect="1" noMove="1" noResize="1" noEditPoints="1" noAdjustHandles="1" noChangeArrowheads="1" noChangeShapeType="1" noTextEdit="1"/>
              </p:cNvSpPr>
              <p:nvPr/>
            </p:nvSpPr>
            <p:spPr>
              <a:xfrm>
                <a:off x="1295065"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C35377B-13BE-4B80-B53E-91BF3C4BFD13}"/>
                  </a:ext>
                </a:extLst>
              </p:cNvPr>
              <p:cNvSpPr/>
              <p:nvPr/>
            </p:nvSpPr>
            <p:spPr>
              <a:xfrm>
                <a:off x="636511"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8C35377B-13BE-4B80-B53E-91BF3C4BFD13}"/>
                  </a:ext>
                </a:extLst>
              </p:cNvPr>
              <p:cNvSpPr>
                <a:spLocks noRot="1" noChangeAspect="1" noMove="1" noResize="1" noEditPoints="1" noAdjustHandles="1" noChangeArrowheads="1" noChangeShapeType="1" noTextEdit="1"/>
              </p:cNvSpPr>
              <p:nvPr/>
            </p:nvSpPr>
            <p:spPr>
              <a:xfrm>
                <a:off x="636511"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7011DF3-EFE5-4922-AD6E-9BCA65480DAD}"/>
                  </a:ext>
                </a:extLst>
              </p:cNvPr>
              <p:cNvSpPr/>
              <p:nvPr/>
            </p:nvSpPr>
            <p:spPr>
              <a:xfrm>
                <a:off x="1935145"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15" name="Rectangle 14">
                <a:extLst>
                  <a:ext uri="{FF2B5EF4-FFF2-40B4-BE49-F238E27FC236}">
                    <a16:creationId xmlns:a16="http://schemas.microsoft.com/office/drawing/2014/main" id="{47011DF3-EFE5-4922-AD6E-9BCA65480DAD}"/>
                  </a:ext>
                </a:extLst>
              </p:cNvPr>
              <p:cNvSpPr>
                <a:spLocks noRot="1" noChangeAspect="1" noMove="1" noResize="1" noEditPoints="1" noAdjustHandles="1" noChangeArrowheads="1" noChangeShapeType="1" noTextEdit="1"/>
              </p:cNvSpPr>
              <p:nvPr/>
            </p:nvSpPr>
            <p:spPr>
              <a:xfrm>
                <a:off x="1935145"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A349DE9-71B5-45C1-A6EC-36DFF39B23D0}"/>
              </a:ext>
            </a:extLst>
          </p:cNvPr>
          <p:cNvCxnSpPr>
            <a:stCxn id="11" idx="2"/>
            <a:endCxn id="3" idx="0"/>
          </p:cNvCxnSpPr>
          <p:nvPr/>
        </p:nvCxnSpPr>
        <p:spPr>
          <a:xfrm rot="16200000" flipH="1">
            <a:off x="975213"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3554D2C-FEFC-45DD-A440-E6F0D92287D4}"/>
              </a:ext>
            </a:extLst>
          </p:cNvPr>
          <p:cNvCxnSpPr>
            <a:cxnSpLocks/>
            <a:stCxn id="15" idx="2"/>
            <a:endCxn id="3" idx="0"/>
          </p:cNvCxnSpPr>
          <p:nvPr/>
        </p:nvCxnSpPr>
        <p:spPr>
          <a:xfrm rot="5400000">
            <a:off x="1624530"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F15A4F-30E5-40BC-9BCC-9399B894403C}"/>
              </a:ext>
            </a:extLst>
          </p:cNvPr>
          <p:cNvCxnSpPr>
            <a:cxnSpLocks/>
          </p:cNvCxnSpPr>
          <p:nvPr/>
        </p:nvCxnSpPr>
        <p:spPr>
          <a:xfrm>
            <a:off x="3900744" y="2831378"/>
            <a:ext cx="6585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5FB1156-6A46-43E5-A0C1-EBA2ABE2F23C}"/>
                  </a:ext>
                </a:extLst>
              </p:cNvPr>
              <p:cNvSpPr/>
              <p:nvPr/>
            </p:nvSpPr>
            <p:spPr>
              <a:xfrm>
                <a:off x="3919218"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8" name="Rectangle 27">
                <a:extLst>
                  <a:ext uri="{FF2B5EF4-FFF2-40B4-BE49-F238E27FC236}">
                    <a16:creationId xmlns:a16="http://schemas.microsoft.com/office/drawing/2014/main" id="{95FB1156-6A46-43E5-A0C1-EBA2ABE2F23C}"/>
                  </a:ext>
                </a:extLst>
              </p:cNvPr>
              <p:cNvSpPr>
                <a:spLocks noRot="1" noChangeAspect="1" noMove="1" noResize="1" noEditPoints="1" noAdjustHandles="1" noChangeArrowheads="1" noChangeShapeType="1" noTextEdit="1"/>
              </p:cNvSpPr>
              <p:nvPr/>
            </p:nvSpPr>
            <p:spPr>
              <a:xfrm>
                <a:off x="3919218"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7E634FA-5A1C-4E77-9C7D-80901A1E5A49}"/>
                  </a:ext>
                </a:extLst>
              </p:cNvPr>
              <p:cNvSpPr/>
              <p:nvPr/>
            </p:nvSpPr>
            <p:spPr>
              <a:xfrm>
                <a:off x="3260664"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29" name="Rectangle 28">
                <a:extLst>
                  <a:ext uri="{FF2B5EF4-FFF2-40B4-BE49-F238E27FC236}">
                    <a16:creationId xmlns:a16="http://schemas.microsoft.com/office/drawing/2014/main" id="{B7E634FA-5A1C-4E77-9C7D-80901A1E5A49}"/>
                  </a:ext>
                </a:extLst>
              </p:cNvPr>
              <p:cNvSpPr>
                <a:spLocks noRot="1" noChangeAspect="1" noMove="1" noResize="1" noEditPoints="1" noAdjustHandles="1" noChangeArrowheads="1" noChangeShapeType="1" noTextEdit="1"/>
              </p:cNvSpPr>
              <p:nvPr/>
            </p:nvSpPr>
            <p:spPr>
              <a:xfrm>
                <a:off x="3260664"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1CB9A31-6C9F-4EA1-8EEA-E306E11F68D3}"/>
                  </a:ext>
                </a:extLst>
              </p:cNvPr>
              <p:cNvSpPr/>
              <p:nvPr/>
            </p:nvSpPr>
            <p:spPr>
              <a:xfrm>
                <a:off x="4559298"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30" name="Rectangle 29">
                <a:extLst>
                  <a:ext uri="{FF2B5EF4-FFF2-40B4-BE49-F238E27FC236}">
                    <a16:creationId xmlns:a16="http://schemas.microsoft.com/office/drawing/2014/main" id="{B1CB9A31-6C9F-4EA1-8EEA-E306E11F68D3}"/>
                  </a:ext>
                </a:extLst>
              </p:cNvPr>
              <p:cNvSpPr>
                <a:spLocks noRot="1" noChangeAspect="1" noMove="1" noResize="1" noEditPoints="1" noAdjustHandles="1" noChangeArrowheads="1" noChangeShapeType="1" noTextEdit="1"/>
              </p:cNvSpPr>
              <p:nvPr/>
            </p:nvSpPr>
            <p:spPr>
              <a:xfrm>
                <a:off x="4559298"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31" name="Connector: Curved 30">
            <a:extLst>
              <a:ext uri="{FF2B5EF4-FFF2-40B4-BE49-F238E27FC236}">
                <a16:creationId xmlns:a16="http://schemas.microsoft.com/office/drawing/2014/main" id="{DB9D8906-93BE-4804-B7C4-7317B54C4A6E}"/>
              </a:ext>
            </a:extLst>
          </p:cNvPr>
          <p:cNvCxnSpPr>
            <a:stCxn id="29" idx="2"/>
            <a:endCxn id="28" idx="0"/>
          </p:cNvCxnSpPr>
          <p:nvPr/>
        </p:nvCxnSpPr>
        <p:spPr>
          <a:xfrm rot="16200000" flipH="1">
            <a:off x="3599366"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95783A68-FEC6-4CDA-8F21-ADF7D8DE6BCB}"/>
              </a:ext>
            </a:extLst>
          </p:cNvPr>
          <p:cNvCxnSpPr>
            <a:cxnSpLocks/>
            <a:stCxn id="30" idx="2"/>
            <a:endCxn id="28" idx="0"/>
          </p:cNvCxnSpPr>
          <p:nvPr/>
        </p:nvCxnSpPr>
        <p:spPr>
          <a:xfrm rot="5400000">
            <a:off x="4248683"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93F465D7-8B49-4FA1-B640-39B79CBD5BDC}"/>
                  </a:ext>
                </a:extLst>
              </p:cNvPr>
              <p:cNvSpPr/>
              <p:nvPr/>
            </p:nvSpPr>
            <p:spPr>
              <a:xfrm>
                <a:off x="6706828" y="3669781"/>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7" name="Rectangle 26">
                <a:extLst>
                  <a:ext uri="{FF2B5EF4-FFF2-40B4-BE49-F238E27FC236}">
                    <a16:creationId xmlns:a16="http://schemas.microsoft.com/office/drawing/2014/main" id="{93F465D7-8B49-4FA1-B640-39B79CBD5BDC}"/>
                  </a:ext>
                </a:extLst>
              </p:cNvPr>
              <p:cNvSpPr>
                <a:spLocks noRot="1" noChangeAspect="1" noMove="1" noResize="1" noEditPoints="1" noAdjustHandles="1" noChangeArrowheads="1" noChangeShapeType="1" noTextEdit="1"/>
              </p:cNvSpPr>
              <p:nvPr/>
            </p:nvSpPr>
            <p:spPr>
              <a:xfrm>
                <a:off x="6706828" y="3669781"/>
                <a:ext cx="640080" cy="483617"/>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FE420B2-47CD-4318-BEF0-B289D572ED55}"/>
                  </a:ext>
                </a:extLst>
              </p:cNvPr>
              <p:cNvSpPr/>
              <p:nvPr/>
            </p:nvSpPr>
            <p:spPr>
              <a:xfrm>
                <a:off x="6699324" y="2534143"/>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𝑋𝑋</m:t>
                          </m:r>
                        </m:e>
                        <m:sub>
                          <m:r>
                            <a:rPr lang="en-GB" b="0" i="1" smtClean="0">
                              <a:latin typeface="Cambria Math" panose="02040503050406030204" pitchFamily="18" charset="0"/>
                            </a:rPr>
                            <m:t>𝑖𝑗</m:t>
                          </m:r>
                        </m:sub>
                      </m:sSub>
                    </m:oMath>
                  </m:oMathPara>
                </a14:m>
                <a:endParaRPr lang="en-GB"/>
              </a:p>
            </p:txBody>
          </p:sp>
        </mc:Choice>
        <mc:Fallback xmlns="">
          <p:sp>
            <p:nvSpPr>
              <p:cNvPr id="34" name="Rectangle 33">
                <a:extLst>
                  <a:ext uri="{FF2B5EF4-FFF2-40B4-BE49-F238E27FC236}">
                    <a16:creationId xmlns:a16="http://schemas.microsoft.com/office/drawing/2014/main" id="{5FE420B2-47CD-4318-BEF0-B289D572ED55}"/>
                  </a:ext>
                </a:extLst>
              </p:cNvPr>
              <p:cNvSpPr>
                <a:spLocks noRot="1" noChangeAspect="1" noMove="1" noResize="1" noEditPoints="1" noAdjustHandles="1" noChangeArrowheads="1" noChangeShapeType="1" noTextEdit="1"/>
              </p:cNvSpPr>
              <p:nvPr/>
            </p:nvSpPr>
            <p:spPr>
              <a:xfrm>
                <a:off x="6699324" y="2534143"/>
                <a:ext cx="640080" cy="483617"/>
              </a:xfrm>
              <a:prstGeom prst="rect">
                <a:avLst/>
              </a:prstGeom>
              <a:blipFill>
                <a:blip r:embed="rId6"/>
                <a:stretch>
                  <a:fillRect l="-952"/>
                </a:stretch>
              </a:blipFill>
              <a:ln>
                <a:noFill/>
              </a:ln>
            </p:spPr>
            <p:txBody>
              <a:bodyPr/>
              <a:lstStyle/>
              <a:p>
                <a:r>
                  <a:rPr lang="en-US">
                    <a:noFill/>
                  </a:rPr>
                  <a:t> </a:t>
                </a:r>
              </a:p>
            </p:txBody>
          </p:sp>
        </mc:Fallback>
      </mc:AlternateContent>
      <p:cxnSp>
        <p:nvCxnSpPr>
          <p:cNvPr id="36" name="Connector: Curved 35">
            <a:extLst>
              <a:ext uri="{FF2B5EF4-FFF2-40B4-BE49-F238E27FC236}">
                <a16:creationId xmlns:a16="http://schemas.microsoft.com/office/drawing/2014/main" id="{7145BD08-A660-4B12-A29C-DF93EEC851B2}"/>
              </a:ext>
            </a:extLst>
          </p:cNvPr>
          <p:cNvCxnSpPr>
            <a:cxnSpLocks/>
            <a:stCxn id="34" idx="2"/>
            <a:endCxn id="27" idx="0"/>
          </p:cNvCxnSpPr>
          <p:nvPr/>
        </p:nvCxnSpPr>
        <p:spPr>
          <a:xfrm rot="16200000" flipH="1">
            <a:off x="6697106" y="3340018"/>
            <a:ext cx="652021" cy="75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Off-page Connector 20">
            <a:extLst>
              <a:ext uri="{FF2B5EF4-FFF2-40B4-BE49-F238E27FC236}">
                <a16:creationId xmlns:a16="http://schemas.microsoft.com/office/drawing/2014/main" id="{2D8D0507-7522-450D-AB9D-27350E7B83D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31</a:t>
            </a:fld>
            <a:endParaRPr lang="en-US" sz="1100" b="1"/>
          </a:p>
        </p:txBody>
      </p:sp>
    </p:spTree>
    <p:extLst>
      <p:ext uri="{BB962C8B-B14F-4D97-AF65-F5344CB8AC3E}">
        <p14:creationId xmlns:p14="http://schemas.microsoft.com/office/powerpoint/2010/main" val="370710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2037394"/>
            <a:ext cx="6452607" cy="871785"/>
          </a:xfrm>
        </p:spPr>
        <p:txBody>
          <a:bodyPr>
            <a:noAutofit/>
          </a:bodyPr>
          <a:lstStyle/>
          <a:p>
            <a:pPr marL="0" indent="0">
              <a:buNone/>
            </a:pPr>
            <a:r>
              <a:rPr lang="en-GB" sz="1800" dirty="0"/>
              <a:t>The Xi and </a:t>
            </a:r>
            <a:r>
              <a:rPr lang="en-GB" sz="1800" dirty="0" err="1"/>
              <a:t>Xj</a:t>
            </a:r>
            <a:r>
              <a:rPr lang="en-GB" sz="1800" dirty="0"/>
              <a:t> parameters control the variability of the Y variable</a:t>
            </a:r>
            <a:endParaRPr lang="en-GB" sz="1800" i="1" noProof="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83919A-CE5C-495F-A533-D92ECC242462}"/>
                  </a:ext>
                </a:extLst>
              </p:cNvPr>
              <p:cNvSpPr txBox="1"/>
              <p:nvPr/>
            </p:nvSpPr>
            <p:spPr>
              <a:xfrm>
                <a:off x="566758" y="2853206"/>
                <a:ext cx="2176685"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9" name="TextBox 18">
                <a:extLst>
                  <a:ext uri="{FF2B5EF4-FFF2-40B4-BE49-F238E27FC236}">
                    <a16:creationId xmlns:a16="http://schemas.microsoft.com/office/drawing/2014/main" id="{8783919A-CE5C-495F-A533-D92ECC242462}"/>
                  </a:ext>
                </a:extLst>
              </p:cNvPr>
              <p:cNvSpPr txBox="1">
                <a:spLocks noRot="1" noChangeAspect="1" noMove="1" noResize="1" noEditPoints="1" noAdjustHandles="1" noChangeArrowheads="1" noChangeShapeType="1" noTextEdit="1"/>
              </p:cNvSpPr>
              <p:nvPr/>
            </p:nvSpPr>
            <p:spPr>
              <a:xfrm>
                <a:off x="566758" y="2853206"/>
                <a:ext cx="2176685" cy="5595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D4C84F-D611-48EF-B65D-4D6C73AA8238}"/>
                  </a:ext>
                </a:extLst>
              </p:cNvPr>
              <p:cNvSpPr txBox="1"/>
              <p:nvPr/>
            </p:nvSpPr>
            <p:spPr>
              <a:xfrm>
                <a:off x="3138824" y="2853206"/>
                <a:ext cx="3017236"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b="0" i="1" smtClean="0">
                                      <a:solidFill>
                                        <a:srgbClr val="FF0000"/>
                                      </a:solidFill>
                                      <a:latin typeface="Cambria Math" panose="02040503050406030204" pitchFamily="18" charset="0"/>
                                      <a:ea typeface="Cambria Math" panose="02040503050406030204" pitchFamily="18" charset="0"/>
                                    </a:rPr>
                                    <m:t>3</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21" name="TextBox 20">
                <a:extLst>
                  <a:ext uri="{FF2B5EF4-FFF2-40B4-BE49-F238E27FC236}">
                    <a16:creationId xmlns:a16="http://schemas.microsoft.com/office/drawing/2014/main" id="{F1D4C84F-D611-48EF-B65D-4D6C73AA8238}"/>
                  </a:ext>
                </a:extLst>
              </p:cNvPr>
              <p:cNvSpPr txBox="1">
                <a:spLocks noRot="1" noChangeAspect="1" noMove="1" noResize="1" noEditPoints="1" noAdjustHandles="1" noChangeArrowheads="1" noChangeShapeType="1" noTextEdit="1"/>
              </p:cNvSpPr>
              <p:nvPr/>
            </p:nvSpPr>
            <p:spPr>
              <a:xfrm>
                <a:off x="3138824" y="2853206"/>
                <a:ext cx="3017236" cy="559577"/>
              </a:xfrm>
              <a:prstGeom prst="rect">
                <a:avLst/>
              </a:prstGeom>
              <a:blipFill>
                <a:blip r:embed="rId3"/>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F525250B-4852-46CD-8650-F63BF975751D}"/>
              </a:ext>
            </a:extLst>
          </p:cNvPr>
          <p:cNvSpPr/>
          <p:nvPr/>
        </p:nvSpPr>
        <p:spPr>
          <a:xfrm>
            <a:off x="733173" y="3781491"/>
            <a:ext cx="7677653" cy="861774"/>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8000"/>
                </a:solidFill>
                <a:latin typeface="Courier New" panose="02070309020205020404" pitchFamily="49" charset="0"/>
              </a:rPr>
              <a:t> 		# The update function allows us to update an already initialized model</a:t>
            </a:r>
            <a:r>
              <a:rPr lang="es-ES" sz="1000" dirty="0">
                <a:solidFill>
                  <a:srgbClr val="00800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From the parameters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err="1">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B07980-E4E8-4991-9EB2-C3B016437727}"/>
                  </a:ext>
                </a:extLst>
              </p:cNvPr>
              <p:cNvSpPr txBox="1"/>
              <p:nvPr/>
            </p:nvSpPr>
            <p:spPr>
              <a:xfrm>
                <a:off x="6504454" y="2853206"/>
                <a:ext cx="1745991"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i="1">
                                      <a:solidFill>
                                        <a:srgbClr val="FF0000"/>
                                      </a:solidFill>
                                      <a:latin typeface="Cambria Math" panose="02040503050406030204" pitchFamily="18" charset="0"/>
                                      <a:ea typeface="Cambria Math" panose="02040503050406030204" pitchFamily="18" charset="0"/>
                                    </a:rPr>
                                    <m:t>2</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0" name="TextBox 9">
                <a:extLst>
                  <a:ext uri="{FF2B5EF4-FFF2-40B4-BE49-F238E27FC236}">
                    <a16:creationId xmlns:a16="http://schemas.microsoft.com/office/drawing/2014/main" id="{6FB07980-E4E8-4991-9EB2-C3B016437727}"/>
                  </a:ext>
                </a:extLst>
              </p:cNvPr>
              <p:cNvSpPr txBox="1">
                <a:spLocks noRot="1" noChangeAspect="1" noMove="1" noResize="1" noEditPoints="1" noAdjustHandles="1" noChangeArrowheads="1" noChangeShapeType="1" noTextEdit="1"/>
              </p:cNvSpPr>
              <p:nvPr/>
            </p:nvSpPr>
            <p:spPr>
              <a:xfrm>
                <a:off x="6504454" y="2853206"/>
                <a:ext cx="1745991" cy="559577"/>
              </a:xfrm>
              <a:prstGeom prst="rect">
                <a:avLst/>
              </a:prstGeom>
              <a:blipFill>
                <a:blip r:embed="rId4"/>
                <a:stretch>
                  <a:fillRect/>
                </a:stretch>
              </a:blipFill>
            </p:spPr>
            <p:txBody>
              <a:bodyPr/>
              <a:lstStyle/>
              <a:p>
                <a:r>
                  <a:rPr lang="en-US">
                    <a:noFill/>
                  </a:rPr>
                  <a:t> </a:t>
                </a:r>
              </a:p>
            </p:txBody>
          </p:sp>
        </mc:Fallback>
      </mc:AlternateContent>
      <p:sp>
        <p:nvSpPr>
          <p:cNvPr id="11" name="Flowchart: Off-page Connector 10">
            <a:extLst>
              <a:ext uri="{FF2B5EF4-FFF2-40B4-BE49-F238E27FC236}">
                <a16:creationId xmlns:a16="http://schemas.microsoft.com/office/drawing/2014/main" id="{D4D5D823-51FA-48F8-A73F-DBDDBA81D38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32</a:t>
            </a:fld>
            <a:endParaRPr lang="en-US" sz="1100" b="1"/>
          </a:p>
        </p:txBody>
      </p:sp>
    </p:spTree>
    <p:extLst>
      <p:ext uri="{BB962C8B-B14F-4D97-AF65-F5344CB8AC3E}">
        <p14:creationId xmlns:p14="http://schemas.microsoft.com/office/powerpoint/2010/main" val="394280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83919A-CE5C-495F-A533-D92ECC242462}"/>
                  </a:ext>
                </a:extLst>
              </p:cNvPr>
              <p:cNvSpPr txBox="1"/>
              <p:nvPr/>
            </p:nvSpPr>
            <p:spPr>
              <a:xfrm>
                <a:off x="566758" y="1354606"/>
                <a:ext cx="2176685"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19" name="TextBox 18">
                <a:extLst>
                  <a:ext uri="{FF2B5EF4-FFF2-40B4-BE49-F238E27FC236}">
                    <a16:creationId xmlns:a16="http://schemas.microsoft.com/office/drawing/2014/main" id="{8783919A-CE5C-495F-A533-D92ECC242462}"/>
                  </a:ext>
                </a:extLst>
              </p:cNvPr>
              <p:cNvSpPr txBox="1">
                <a:spLocks noRot="1" noChangeAspect="1" noMove="1" noResize="1" noEditPoints="1" noAdjustHandles="1" noChangeArrowheads="1" noChangeShapeType="1" noTextEdit="1"/>
              </p:cNvSpPr>
              <p:nvPr/>
            </p:nvSpPr>
            <p:spPr>
              <a:xfrm>
                <a:off x="566758" y="1354606"/>
                <a:ext cx="2176685" cy="559577"/>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D4C84F-D611-48EF-B65D-4D6C73AA8238}"/>
                  </a:ext>
                </a:extLst>
              </p:cNvPr>
              <p:cNvSpPr txBox="1"/>
              <p:nvPr/>
            </p:nvSpPr>
            <p:spPr>
              <a:xfrm>
                <a:off x="3138824" y="1354606"/>
                <a:ext cx="3017236"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b="0" i="1" smtClean="0">
                                      <a:solidFill>
                                        <a:srgbClr val="FF0000"/>
                                      </a:solidFill>
                                      <a:latin typeface="Cambria Math" panose="02040503050406030204" pitchFamily="18" charset="0"/>
                                      <a:ea typeface="Cambria Math" panose="02040503050406030204" pitchFamily="18" charset="0"/>
                                    </a:rPr>
                                    <m:t>3</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21" name="TextBox 20">
                <a:extLst>
                  <a:ext uri="{FF2B5EF4-FFF2-40B4-BE49-F238E27FC236}">
                    <a16:creationId xmlns:a16="http://schemas.microsoft.com/office/drawing/2014/main" id="{F1D4C84F-D611-48EF-B65D-4D6C73AA8238}"/>
                  </a:ext>
                </a:extLst>
              </p:cNvPr>
              <p:cNvSpPr txBox="1">
                <a:spLocks noRot="1" noChangeAspect="1" noMove="1" noResize="1" noEditPoints="1" noAdjustHandles="1" noChangeArrowheads="1" noChangeShapeType="1" noTextEdit="1"/>
              </p:cNvSpPr>
              <p:nvPr/>
            </p:nvSpPr>
            <p:spPr>
              <a:xfrm>
                <a:off x="3138824" y="1354606"/>
                <a:ext cx="3017236" cy="559577"/>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B07980-E4E8-4991-9EB2-C3B016437727}"/>
                  </a:ext>
                </a:extLst>
              </p:cNvPr>
              <p:cNvSpPr txBox="1"/>
              <p:nvPr/>
            </p:nvSpPr>
            <p:spPr>
              <a:xfrm>
                <a:off x="6504454" y="1354606"/>
                <a:ext cx="1745991"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i="1">
                                      <a:solidFill>
                                        <a:srgbClr val="FF0000"/>
                                      </a:solidFill>
                                      <a:latin typeface="Cambria Math" panose="02040503050406030204" pitchFamily="18" charset="0"/>
                                      <a:ea typeface="Cambria Math" panose="02040503050406030204" pitchFamily="18" charset="0"/>
                                    </a:rPr>
                                    <m:t>2</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0" name="TextBox 9">
                <a:extLst>
                  <a:ext uri="{FF2B5EF4-FFF2-40B4-BE49-F238E27FC236}">
                    <a16:creationId xmlns:a16="http://schemas.microsoft.com/office/drawing/2014/main" id="{6FB07980-E4E8-4991-9EB2-C3B016437727}"/>
                  </a:ext>
                </a:extLst>
              </p:cNvPr>
              <p:cNvSpPr txBox="1">
                <a:spLocks noRot="1" noChangeAspect="1" noMove="1" noResize="1" noEditPoints="1" noAdjustHandles="1" noChangeArrowheads="1" noChangeShapeType="1" noTextEdit="1"/>
              </p:cNvSpPr>
              <p:nvPr/>
            </p:nvSpPr>
            <p:spPr>
              <a:xfrm>
                <a:off x="6504454" y="1354606"/>
                <a:ext cx="1745991" cy="559577"/>
              </a:xfrm>
              <a:prstGeom prst="rect">
                <a:avLst/>
              </a:prstGeom>
              <a:blipFill>
                <a:blip r:embed="rId4"/>
                <a:stretch>
                  <a:fillRect/>
                </a:stretch>
              </a:blipFill>
            </p:spPr>
            <p:txBody>
              <a:bodyPr/>
              <a:lstStyle/>
              <a:p>
                <a:r>
                  <a:rPr lang="es-ES">
                    <a:noFill/>
                  </a:rPr>
                  <a:t> </a:t>
                </a:r>
              </a:p>
            </p:txBody>
          </p:sp>
        </mc:Fallback>
      </mc:AlternateContent>
      <p:sp>
        <p:nvSpPr>
          <p:cNvPr id="11" name="Flowchart: Off-page Connector 10">
            <a:extLst>
              <a:ext uri="{FF2B5EF4-FFF2-40B4-BE49-F238E27FC236}">
                <a16:creationId xmlns:a16="http://schemas.microsoft.com/office/drawing/2014/main" id="{D4D5D823-51FA-48F8-A73F-DBDDBA81D38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33</a:t>
            </a:fld>
            <a:endParaRPr lang="en-US" sz="1100" b="1"/>
          </a:p>
        </p:txBody>
      </p:sp>
      <p:pic>
        <p:nvPicPr>
          <p:cNvPr id="6" name="Picture 5">
            <a:extLst>
              <a:ext uri="{FF2B5EF4-FFF2-40B4-BE49-F238E27FC236}">
                <a16:creationId xmlns:a16="http://schemas.microsoft.com/office/drawing/2014/main" id="{86889E98-F257-4885-82A9-FDC0196A4471}"/>
              </a:ext>
            </a:extLst>
          </p:cNvPr>
          <p:cNvPicPr>
            <a:picLocks noChangeAspect="1"/>
          </p:cNvPicPr>
          <p:nvPr/>
        </p:nvPicPr>
        <p:blipFill>
          <a:blip r:embed="rId5"/>
          <a:stretch>
            <a:fillRect/>
          </a:stretch>
        </p:blipFill>
        <p:spPr>
          <a:xfrm>
            <a:off x="481053" y="2095357"/>
            <a:ext cx="2699148" cy="2699148"/>
          </a:xfrm>
          <a:prstGeom prst="rect">
            <a:avLst/>
          </a:prstGeom>
        </p:spPr>
      </p:pic>
      <p:pic>
        <p:nvPicPr>
          <p:cNvPr id="7" name="Picture 6">
            <a:extLst>
              <a:ext uri="{FF2B5EF4-FFF2-40B4-BE49-F238E27FC236}">
                <a16:creationId xmlns:a16="http://schemas.microsoft.com/office/drawing/2014/main" id="{0FFA9649-2B48-421F-8444-502FB0842C3A}"/>
              </a:ext>
            </a:extLst>
          </p:cNvPr>
          <p:cNvPicPr>
            <a:picLocks noChangeAspect="1"/>
          </p:cNvPicPr>
          <p:nvPr/>
        </p:nvPicPr>
        <p:blipFill>
          <a:blip r:embed="rId6"/>
          <a:stretch>
            <a:fillRect/>
          </a:stretch>
        </p:blipFill>
        <p:spPr>
          <a:xfrm>
            <a:off x="3386138" y="2095358"/>
            <a:ext cx="2699148" cy="2699148"/>
          </a:xfrm>
          <a:prstGeom prst="rect">
            <a:avLst/>
          </a:prstGeom>
        </p:spPr>
      </p:pic>
      <p:pic>
        <p:nvPicPr>
          <p:cNvPr id="8" name="Picture 7">
            <a:extLst>
              <a:ext uri="{FF2B5EF4-FFF2-40B4-BE49-F238E27FC236}">
                <a16:creationId xmlns:a16="http://schemas.microsoft.com/office/drawing/2014/main" id="{CFE8BFF4-0F0B-443E-AC60-9406568A56F1}"/>
              </a:ext>
            </a:extLst>
          </p:cNvPr>
          <p:cNvPicPr>
            <a:picLocks noChangeAspect="1"/>
          </p:cNvPicPr>
          <p:nvPr/>
        </p:nvPicPr>
        <p:blipFill>
          <a:blip r:embed="rId7"/>
          <a:stretch>
            <a:fillRect/>
          </a:stretch>
        </p:blipFill>
        <p:spPr>
          <a:xfrm>
            <a:off x="6265339" y="2095356"/>
            <a:ext cx="2699149" cy="2699149"/>
          </a:xfrm>
          <a:prstGeom prst="rect">
            <a:avLst/>
          </a:prstGeom>
        </p:spPr>
      </p:pic>
    </p:spTree>
    <p:extLst>
      <p:ext uri="{BB962C8B-B14F-4D97-AF65-F5344CB8AC3E}">
        <p14:creationId xmlns:p14="http://schemas.microsoft.com/office/powerpoint/2010/main" val="2159512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m2</a:t>
            </a:r>
            <a:r>
              <a:rPr lang="en-US" sz="800" b="1" dirty="0">
                <a:solidFill>
                  <a:srgbClr val="000080"/>
                </a:solidFill>
                <a:latin typeface="Courier New" panose="02070309020205020404" pitchFamily="49" charset="0"/>
              </a:rPr>
              <a:t>)</a:t>
            </a:r>
            <a:endParaRPr lang="en-US" sz="800" dirty="0"/>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&gt;</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-8.924 -1.487 -0.087  1.340 21.199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1.530807   0.154388   9.915   &lt;2e-16 ***</a:t>
            </a:r>
          </a:p>
          <a:p>
            <a:r>
              <a:rPr lang="en-US" sz="800" dirty="0">
                <a:solidFill>
                  <a:srgbClr val="000000"/>
                </a:solidFill>
                <a:latin typeface="Courier New" panose="02070309020205020404" pitchFamily="49" charset="0"/>
              </a:rPr>
              <a:t>Weight      0.318749   0.001868 170.592   &lt;2e-16 ***</a:t>
            </a:r>
          </a:p>
          <a:p>
            <a:r>
              <a:rPr lang="en-US" sz="800" b="1" dirty="0" err="1">
                <a:solidFill>
                  <a:srgbClr val="00B050"/>
                </a:solidFill>
                <a:latin typeface="Courier New" panose="02070309020205020404" pitchFamily="49" charset="0"/>
              </a:rPr>
              <a:t>Sex_cMujer</a:t>
            </a:r>
            <a:r>
              <a:rPr lang="en-US" sz="800" b="1" dirty="0">
                <a:solidFill>
                  <a:srgbClr val="00B050"/>
                </a:solidFill>
                <a:latin typeface="Courier New" panose="02070309020205020404" pitchFamily="49" charset="0"/>
              </a:rPr>
              <a:t>  3.597444   0.067875  53.001   &lt;2e-16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2.229 on 4839 degrees of freedom</a:t>
            </a:r>
          </a:p>
          <a:p>
            <a:r>
              <a:rPr lang="en-US" sz="800" dirty="0">
                <a:solidFill>
                  <a:srgbClr val="000000"/>
                </a:solidFill>
                <a:latin typeface="Courier New" panose="02070309020205020404" pitchFamily="49" charset="0"/>
              </a:rPr>
              <a:t>Multiple R-squared:  0.8575,	Adjusted R-squared:  0.8574 </a:t>
            </a:r>
          </a:p>
          <a:p>
            <a:r>
              <a:rPr lang="en-US" sz="800" dirty="0">
                <a:solidFill>
                  <a:srgbClr val="000000"/>
                </a:solidFill>
                <a:latin typeface="Courier New" panose="02070309020205020404" pitchFamily="49" charset="0"/>
              </a:rPr>
              <a:t>F-statistic: 1.456e+04 on 2 and 4839 DF,  p-value: &lt; 2.2e-16</a:t>
            </a:r>
          </a:p>
        </p:txBody>
      </p:sp>
      <p:sp>
        <p:nvSpPr>
          <p:cNvPr id="7" name="Rectangle 6">
            <a:extLst>
              <a:ext uri="{FF2B5EF4-FFF2-40B4-BE49-F238E27FC236}">
                <a16:creationId xmlns:a16="http://schemas.microsoft.com/office/drawing/2014/main" id="{BBEA84BC-0F71-4BE6-BE69-B89F7DB25CBF}"/>
              </a:ext>
            </a:extLst>
          </p:cNvPr>
          <p:cNvSpPr/>
          <p:nvPr/>
        </p:nvSpPr>
        <p:spPr>
          <a:xfrm>
            <a:off x="4706210" y="1886215"/>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m3.1</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 </a:t>
            </a:r>
            <a:r>
              <a:rPr lang="en-US" sz="800" dirty="0" err="1">
                <a:solidFill>
                  <a:srgbClr val="000000"/>
                </a:solidFill>
                <a:latin typeface="Courier New" panose="02070309020205020404" pitchFamily="49" charset="0"/>
              </a:rPr>
              <a:t>Weight:Sex_c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-9.836 -1.380 -0.090  1.276 21.596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4.244629   0.200291  21.192  &lt; 2e-16 ***</a:t>
            </a:r>
          </a:p>
          <a:p>
            <a:r>
              <a:rPr lang="en-US" sz="800" dirty="0">
                <a:solidFill>
                  <a:srgbClr val="000000"/>
                </a:solidFill>
                <a:latin typeface="Courier New" panose="02070309020205020404" pitchFamily="49" charset="0"/>
              </a:rPr>
              <a:t>Weight             0.284425   0.002474 114.967  &lt; 2e-16 ***</a:t>
            </a:r>
          </a:p>
          <a:p>
            <a:r>
              <a:rPr lang="en-US" sz="800" dirty="0" err="1">
                <a:solidFill>
                  <a:srgbClr val="000000"/>
                </a:solidFill>
                <a:latin typeface="Courier New" panose="02070309020205020404" pitchFamily="49" charset="0"/>
              </a:rPr>
              <a:t>Sex_cMujer</a:t>
            </a:r>
            <a:r>
              <a:rPr lang="en-US" sz="800" dirty="0">
                <a:solidFill>
                  <a:srgbClr val="000000"/>
                </a:solidFill>
                <a:latin typeface="Courier New" panose="02070309020205020404" pitchFamily="49" charset="0"/>
              </a:rPr>
              <a:t>        -1.675915   0.269593  -6.216 5.51e-10 ***</a:t>
            </a:r>
          </a:p>
          <a:p>
            <a:r>
              <a:rPr lang="en-US" sz="800" b="1" dirty="0" err="1">
                <a:solidFill>
                  <a:srgbClr val="FF0000"/>
                </a:solidFill>
                <a:latin typeface="Courier New" panose="02070309020205020404" pitchFamily="49" charset="0"/>
              </a:rPr>
              <a:t>Weight:Sex_cMujer</a:t>
            </a:r>
            <a:r>
              <a:rPr lang="en-US" sz="800" b="1" dirty="0">
                <a:solidFill>
                  <a:srgbClr val="FF0000"/>
                </a:solidFill>
                <a:latin typeface="Courier New" panose="02070309020205020404" pitchFamily="49" charset="0"/>
              </a:rPr>
              <a:t>  0.072464   0.003595  20.159  &lt; 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2.142 on 4838 degrees of freedom</a:t>
            </a:r>
          </a:p>
          <a:p>
            <a:r>
              <a:rPr lang="en-US" sz="800" dirty="0">
                <a:solidFill>
                  <a:srgbClr val="000000"/>
                </a:solidFill>
                <a:latin typeface="Courier New" panose="02070309020205020404" pitchFamily="49" charset="0"/>
              </a:rPr>
              <a:t>Multiple R-squared:  0.8685,	Adjusted R-squared:  0.8684 </a:t>
            </a:r>
          </a:p>
          <a:p>
            <a:r>
              <a:rPr lang="en-US" sz="800" dirty="0">
                <a:solidFill>
                  <a:srgbClr val="000000"/>
                </a:solidFill>
                <a:latin typeface="Courier New" panose="02070309020205020404" pitchFamily="49" charset="0"/>
              </a:rPr>
              <a:t>F-statistic: 1.065e+04 on 3 and 4838 DF,  p-value: &lt; 2.2e-16</a:t>
            </a:r>
            <a:endParaRPr lang="en-GB" sz="800" dirty="0"/>
          </a:p>
        </p:txBody>
      </p:sp>
      <p:sp>
        <p:nvSpPr>
          <p:cNvPr id="8" name="Rectangle 7">
            <a:extLst>
              <a:ext uri="{FF2B5EF4-FFF2-40B4-BE49-F238E27FC236}">
                <a16:creationId xmlns:a16="http://schemas.microsoft.com/office/drawing/2014/main" id="{6C15C19C-9B89-4ECE-A38B-82DD96EECF37}"/>
              </a:ext>
            </a:extLst>
          </p:cNvPr>
          <p:cNvSpPr/>
          <p:nvPr/>
        </p:nvSpPr>
        <p:spPr>
          <a:xfrm>
            <a:off x="4706210" y="1901407"/>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m3.2</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Call:</a:t>
            </a:r>
          </a:p>
          <a:p>
            <a:r>
              <a:rPr lang="en-GB" sz="800" dirty="0" err="1">
                <a:solidFill>
                  <a:srgbClr val="000000"/>
                </a:solidFill>
                <a:latin typeface="Courier New" panose="02070309020205020404" pitchFamily="49" charset="0"/>
              </a:rPr>
              <a:t>lm</a:t>
            </a:r>
            <a:r>
              <a:rPr lang="en-GB" sz="800" dirty="0">
                <a:solidFill>
                  <a:srgbClr val="000000"/>
                </a:solidFill>
                <a:latin typeface="Courier New" panose="02070309020205020404" pitchFamily="49" charset="0"/>
              </a:rPr>
              <a:t>(formula = BMI ~ </a:t>
            </a:r>
            <a:r>
              <a:rPr lang="en-GB" sz="800" dirty="0" err="1">
                <a:solidFill>
                  <a:srgbClr val="000000"/>
                </a:solidFill>
                <a:latin typeface="Courier New" panose="02070309020205020404" pitchFamily="49" charset="0"/>
              </a:rPr>
              <a:t>Weight:Sex_c</a:t>
            </a:r>
            <a:r>
              <a:rPr lang="en-GB" sz="800" dirty="0">
                <a:solidFill>
                  <a:srgbClr val="000000"/>
                </a:solidFill>
                <a:latin typeface="Courier New" panose="02070309020205020404" pitchFamily="49" charset="0"/>
              </a:rPr>
              <a:t>, data = d)</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Residuals:</a:t>
            </a:r>
          </a:p>
          <a:p>
            <a:r>
              <a:rPr lang="en-GB" sz="800" dirty="0">
                <a:solidFill>
                  <a:srgbClr val="000000"/>
                </a:solidFill>
                <a:latin typeface="Courier New" panose="02070309020205020404" pitchFamily="49" charset="0"/>
              </a:rPr>
              <a:t>    Min      1Q  Median      3Q     Max </a:t>
            </a:r>
          </a:p>
          <a:p>
            <a:r>
              <a:rPr lang="en-GB" sz="800" dirty="0">
                <a:solidFill>
                  <a:srgbClr val="000000"/>
                </a:solidFill>
                <a:latin typeface="Courier New" panose="02070309020205020404" pitchFamily="49" charset="0"/>
              </a:rPr>
              <a:t>-9.6288 -1.3829 -0.1024  1.2826 21.4415 </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Coefficients:</a:t>
            </a:r>
          </a:p>
          <a:p>
            <a:r>
              <a:rPr lang="en-GB" sz="800" dirty="0">
                <a:solidFill>
                  <a:srgbClr val="000000"/>
                </a:solidFill>
                <a:latin typeface="Courier New" panose="02070309020205020404" pitchFamily="49" charset="0"/>
              </a:rPr>
              <a:t>                   Estimate Std. Error t value </a:t>
            </a:r>
            <a:r>
              <a:rPr lang="en-GB" sz="800" dirty="0" err="1">
                <a:solidFill>
                  <a:srgbClr val="000000"/>
                </a:solidFill>
                <a:latin typeface="Courier New" panose="02070309020205020404" pitchFamily="49" charset="0"/>
              </a:rPr>
              <a:t>Pr</a:t>
            </a:r>
            <a:r>
              <a:rPr lang="en-GB" sz="800" dirty="0">
                <a:solidFill>
                  <a:srgbClr val="000000"/>
                </a:solidFill>
                <a:latin typeface="Courier New" panose="02070309020205020404" pitchFamily="49" charset="0"/>
              </a:rPr>
              <a:t>(&gt;|t|)    </a:t>
            </a:r>
          </a:p>
          <a:p>
            <a:r>
              <a:rPr lang="en-GB" sz="800" dirty="0">
                <a:solidFill>
                  <a:srgbClr val="000000"/>
                </a:solidFill>
                <a:latin typeface="Courier New" panose="02070309020205020404" pitchFamily="49" charset="0"/>
              </a:rPr>
              <a:t>(Intercept)        3.319602   0.134588   24.66   &lt;2e-16 ***</a:t>
            </a:r>
          </a:p>
          <a:p>
            <a:r>
              <a:rPr lang="en-GB" sz="800" dirty="0" err="1">
                <a:solidFill>
                  <a:srgbClr val="000000"/>
                </a:solidFill>
                <a:latin typeface="Courier New" panose="02070309020205020404" pitchFamily="49" charset="0"/>
              </a:rPr>
              <a:t>Weight:Sex_cHombre</a:t>
            </a:r>
            <a:r>
              <a:rPr lang="en-GB" sz="800" dirty="0">
                <a:solidFill>
                  <a:srgbClr val="000000"/>
                </a:solidFill>
                <a:latin typeface="Courier New" panose="02070309020205020404" pitchFamily="49" charset="0"/>
              </a:rPr>
              <a:t> 0.295583   0.001709  172.95   &lt;2e-16 ***</a:t>
            </a:r>
          </a:p>
          <a:p>
            <a:r>
              <a:rPr lang="en-GB" sz="800" b="1" dirty="0" err="1">
                <a:solidFill>
                  <a:srgbClr val="00B050"/>
                </a:solidFill>
                <a:latin typeface="Courier New" panose="02070309020205020404" pitchFamily="49" charset="0"/>
              </a:rPr>
              <a:t>Weight:Sex_cMujer</a:t>
            </a:r>
            <a:r>
              <a:rPr lang="en-GB" sz="800" b="1" dirty="0">
                <a:solidFill>
                  <a:srgbClr val="00B050"/>
                </a:solidFill>
                <a:latin typeface="Courier New" panose="02070309020205020404" pitchFamily="49" charset="0"/>
              </a:rPr>
              <a:t>  0.346364   0.001991  173.93   &lt;2e-16 ***</a:t>
            </a:r>
          </a:p>
          <a:p>
            <a:r>
              <a:rPr lang="en-GB" sz="800" dirty="0">
                <a:solidFill>
                  <a:srgbClr val="000000"/>
                </a:solidFill>
                <a:latin typeface="Courier New" panose="02070309020205020404" pitchFamily="49" charset="0"/>
              </a:rPr>
              <a:t>---</a:t>
            </a:r>
          </a:p>
          <a:p>
            <a:r>
              <a:rPr lang="en-GB" sz="800" dirty="0" err="1">
                <a:solidFill>
                  <a:srgbClr val="000000"/>
                </a:solidFill>
                <a:latin typeface="Courier New" panose="02070309020205020404" pitchFamily="49" charset="0"/>
              </a:rPr>
              <a:t>Signif</a:t>
            </a:r>
            <a:r>
              <a:rPr lang="en-GB" sz="800" dirty="0">
                <a:solidFill>
                  <a:srgbClr val="000000"/>
                </a:solidFill>
                <a:latin typeface="Courier New" panose="02070309020205020404" pitchFamily="49" charset="0"/>
              </a:rPr>
              <a:t>. codes:  0 ‘***’ 0.001 ‘**’ 0.01 ‘*’ 0.05 ‘.’ 0.1 ‘ ’ 1</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 standard error: 2.15 on 4839 degrees of freedom</a:t>
            </a:r>
          </a:p>
          <a:p>
            <a:r>
              <a:rPr lang="en-GB" sz="800" dirty="0">
                <a:solidFill>
                  <a:srgbClr val="000000"/>
                </a:solidFill>
                <a:latin typeface="Courier New" panose="02070309020205020404" pitchFamily="49" charset="0"/>
              </a:rPr>
              <a:t>Multiple R-squared:  0.8675,	Adjusted R-squared:  0.8674 </a:t>
            </a:r>
          </a:p>
          <a:p>
            <a:r>
              <a:rPr lang="en-GB" sz="800" dirty="0">
                <a:solidFill>
                  <a:srgbClr val="000000"/>
                </a:solidFill>
                <a:latin typeface="Courier New" panose="02070309020205020404" pitchFamily="49" charset="0"/>
              </a:rPr>
              <a:t>F-statistic: 1.584e+04 on 2 and 4839 DF,  p-value: &lt; 2.2e-16</a:t>
            </a:r>
            <a:endParaRPr lang="en-GB" sz="800" dirty="0">
              <a:solidFill>
                <a:srgbClr val="000000"/>
              </a:solidFill>
            </a:endParaRPr>
          </a:p>
        </p:txBody>
      </p:sp>
      <p:sp>
        <p:nvSpPr>
          <p:cNvPr id="9" name="Flowchart: Off-page Connector 8">
            <a:extLst>
              <a:ext uri="{FF2B5EF4-FFF2-40B4-BE49-F238E27FC236}">
                <a16:creationId xmlns:a16="http://schemas.microsoft.com/office/drawing/2014/main" id="{DFD501B2-ED78-4397-A2D4-80B71952CC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34</a:t>
            </a:fld>
            <a:endParaRPr lang="en-US" sz="1100" b="1"/>
          </a:p>
        </p:txBody>
      </p:sp>
    </p:spTree>
    <p:extLst>
      <p:ext uri="{BB962C8B-B14F-4D97-AF65-F5344CB8AC3E}">
        <p14:creationId xmlns:p14="http://schemas.microsoft.com/office/powerpoint/2010/main" val="6109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 (R</a:t>
            </a:r>
            <a:r>
              <a:rPr lang="en-GB" baseline="30000" dirty="0">
                <a:solidFill>
                  <a:schemeClr val="tx1"/>
                </a:solidFill>
              </a:rPr>
              <a:t>2</a:t>
            </a:r>
            <a:r>
              <a:rPr lang="en-GB" dirty="0">
                <a:solidFill>
                  <a:schemeClr val="tx1"/>
                </a:solidFill>
              </a:rPr>
              <a:t>):</a:t>
            </a:r>
          </a:p>
          <a:p>
            <a:pPr lvl="1"/>
            <a:r>
              <a:rPr lang="en-GB" noProof="0" dirty="0">
                <a:solidFill>
                  <a:schemeClr val="tx1"/>
                </a:solidFill>
              </a:rPr>
              <a:t>Proportion of variance explained</a:t>
            </a:r>
          </a:p>
          <a:p>
            <a:pPr lvl="1"/>
            <a:r>
              <a:rPr lang="en-GB" dirty="0">
                <a:solidFill>
                  <a:schemeClr val="tx1"/>
                </a:solidFill>
              </a:rPr>
              <a:t>For normo-linear models only </a:t>
            </a:r>
            <a:endParaRPr lang="en-GB" noProof="0" dirty="0">
              <a:solidFill>
                <a:schemeClr val="tx1"/>
              </a:solidFill>
            </a:endParaRPr>
          </a:p>
          <a:p>
            <a:pPr lvl="1"/>
            <a:r>
              <a:rPr lang="en-GB" dirty="0">
                <a:solidFill>
                  <a:schemeClr val="tx1"/>
                </a:solidFill>
              </a:rPr>
              <a:t>Don't discount the number of parameters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3A0D915-74E1-4985-9E80-7019D9129A21}"/>
                  </a:ext>
                </a:extLst>
              </p:cNvPr>
              <p:cNvSpPr txBox="1"/>
              <p:nvPr/>
            </p:nvSpPr>
            <p:spPr>
              <a:xfrm>
                <a:off x="4535966" y="1777327"/>
                <a:ext cx="4264885" cy="6791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b="1" i="1" smtClean="0">
                                  <a:solidFill>
                                    <a:srgbClr val="00B050"/>
                                  </a:solidFill>
                                  <a:latin typeface="Cambria Math" panose="02040503050406030204" pitchFamily="18" charset="0"/>
                                </a:rPr>
                              </m:ctrlPr>
                            </m:naryPr>
                            <m:sub>
                              <m:r>
                                <a:rPr lang="en-GB" b="1" i="1" smtClean="0">
                                  <a:solidFill>
                                    <a:srgbClr val="00B050"/>
                                  </a:solidFill>
                                  <a:latin typeface="Cambria Math" panose="02040503050406030204" pitchFamily="18" charset="0"/>
                                </a:rPr>
                                <m:t>𝒊</m:t>
                              </m:r>
                              <m:r>
                                <a:rPr lang="en-GB" b="1" i="1" smtClean="0">
                                  <a:solidFill>
                                    <a:srgbClr val="00B050"/>
                                  </a:solidFill>
                                  <a:latin typeface="Cambria Math" panose="02040503050406030204" pitchFamily="18" charset="0"/>
                                </a:rPr>
                                <m:t>=</m:t>
                              </m:r>
                              <m:r>
                                <a:rPr lang="en-GB" b="1" i="1" smtClean="0">
                                  <a:solidFill>
                                    <a:srgbClr val="00B050"/>
                                  </a:solidFill>
                                  <a:latin typeface="Cambria Math" panose="02040503050406030204" pitchFamily="18" charset="0"/>
                                </a:rPr>
                                <m:t>𝟏</m:t>
                              </m:r>
                            </m:sub>
                            <m:sup>
                              <m:r>
                                <a:rPr lang="en-GB" b="1" i="1" smtClean="0">
                                  <a:solidFill>
                                    <a:srgbClr val="00B050"/>
                                  </a:solidFill>
                                  <a:latin typeface="Cambria Math" panose="02040503050406030204" pitchFamily="18" charset="0"/>
                                </a:rPr>
                                <m:t>𝒏</m:t>
                              </m:r>
                            </m:sup>
                            <m:e>
                              <m:sSup>
                                <m:sSupPr>
                                  <m:ctrlPr>
                                    <a:rPr lang="en-GB" b="1" i="1">
                                      <a:solidFill>
                                        <a:srgbClr val="00B050"/>
                                      </a:solidFill>
                                      <a:latin typeface="Cambria Math" panose="02040503050406030204" pitchFamily="18" charset="0"/>
                                    </a:rPr>
                                  </m:ctrlPr>
                                </m:sSupPr>
                                <m:e>
                                  <m:d>
                                    <m:dPr>
                                      <m:ctrlPr>
                                        <a:rPr lang="en-GB" b="1" i="1">
                                          <a:solidFill>
                                            <a:srgbClr val="00B050"/>
                                          </a:solidFill>
                                          <a:latin typeface="Cambria Math" panose="02040503050406030204" pitchFamily="18" charset="0"/>
                                        </a:rPr>
                                      </m:ctrlPr>
                                    </m:dPr>
                                    <m:e>
                                      <m:sSub>
                                        <m:sSubPr>
                                          <m:ctrlPr>
                                            <a:rPr lang="en-GB" b="1" i="1">
                                              <a:solidFill>
                                                <a:srgbClr val="00B050"/>
                                              </a:solidFill>
                                              <a:latin typeface="Cambria Math" panose="02040503050406030204" pitchFamily="18" charset="0"/>
                                            </a:rPr>
                                          </m:ctrlPr>
                                        </m:sSubPr>
                                        <m:e>
                                          <m:acc>
                                            <m:accPr>
                                              <m:chr m:val="̂"/>
                                              <m:ctrlPr>
                                                <a:rPr lang="en-GB" b="1" i="1">
                                                  <a:solidFill>
                                                    <a:srgbClr val="00B050"/>
                                                  </a:solidFill>
                                                  <a:latin typeface="Cambria Math" panose="02040503050406030204" pitchFamily="18" charset="0"/>
                                                </a:rPr>
                                              </m:ctrlPr>
                                            </m:accPr>
                                            <m:e>
                                              <m:r>
                                                <a:rPr lang="en-GB" b="1" i="1">
                                                  <a:solidFill>
                                                    <a:srgbClr val="00B050"/>
                                                  </a:solidFill>
                                                  <a:latin typeface="Cambria Math" panose="02040503050406030204" pitchFamily="18" charset="0"/>
                                                </a:rPr>
                                                <m:t>𝒚</m:t>
                                              </m:r>
                                            </m:e>
                                          </m:acc>
                                        </m:e>
                                        <m:sub>
                                          <m:r>
                                            <a:rPr lang="en-GB" b="1" i="1">
                                              <a:solidFill>
                                                <a:srgbClr val="00B050"/>
                                              </a:solidFill>
                                              <a:latin typeface="Cambria Math" panose="02040503050406030204" pitchFamily="18" charset="0"/>
                                            </a:rPr>
                                            <m:t>𝒊</m:t>
                                          </m:r>
                                        </m:sub>
                                      </m:sSub>
                                      <m:r>
                                        <a:rPr lang="en-GB" b="1" i="1">
                                          <a:solidFill>
                                            <a:srgbClr val="00B050"/>
                                          </a:solidFill>
                                          <a:latin typeface="Cambria Math" panose="02040503050406030204" pitchFamily="18" charset="0"/>
                                        </a:rPr>
                                        <m:t>− </m:t>
                                      </m:r>
                                      <m:acc>
                                        <m:accPr>
                                          <m:chr m:val="̅"/>
                                          <m:ctrlPr>
                                            <a:rPr lang="en-GB" b="1" i="1" smtClean="0">
                                              <a:solidFill>
                                                <a:srgbClr val="00B050"/>
                                              </a:solidFill>
                                              <a:latin typeface="Cambria Math" panose="02040503050406030204" pitchFamily="18" charset="0"/>
                                            </a:rPr>
                                          </m:ctrlPr>
                                        </m:accPr>
                                        <m:e>
                                          <m:r>
                                            <a:rPr lang="en-GB" b="1" i="1" smtClean="0">
                                              <a:solidFill>
                                                <a:srgbClr val="00B050"/>
                                              </a:solidFill>
                                              <a:latin typeface="Cambria Math" panose="02040503050406030204" pitchFamily="18" charset="0"/>
                                            </a:rPr>
                                            <m:t>𝒚</m:t>
                                          </m:r>
                                        </m:e>
                                      </m:acc>
                                    </m:e>
                                  </m:d>
                                </m:e>
                                <m:sup>
                                  <m:r>
                                    <a:rPr lang="en-GB" b="1" i="1">
                                      <a:solidFill>
                                        <a:srgbClr val="00B050"/>
                                      </a:solidFill>
                                      <a:latin typeface="Cambria Math" panose="02040503050406030204" pitchFamily="18" charset="0"/>
                                    </a:rPr>
                                    <m:t>𝟐</m:t>
                                  </m:r>
                                </m:sup>
                              </m:sSup>
                            </m:e>
                          </m:nary>
                        </m:num>
                        <m:den>
                          <m:rad>
                            <m:radPr>
                              <m:degHide m:val="on"/>
                              <m:ctrlPr>
                                <a:rPr lang="en-GB" i="1" smtClean="0">
                                  <a:solidFill>
                                    <a:srgbClr val="FF0000"/>
                                  </a:solidFill>
                                  <a:latin typeface="Cambria Math" panose="02040503050406030204" pitchFamily="18" charset="0"/>
                                </a:rPr>
                              </m:ctrlPr>
                            </m:radPr>
                            <m:deg/>
                            <m:e>
                              <m:nary>
                                <m:naryPr>
                                  <m:chr m:val="∑"/>
                                  <m:ctrlPr>
                                    <a:rPr lang="en-GB" i="1">
                                      <a:solidFill>
                                        <a:srgbClr val="FF0000"/>
                                      </a:solidFill>
                                      <a:latin typeface="Cambria Math" panose="02040503050406030204" pitchFamily="18" charset="0"/>
                                    </a:rPr>
                                  </m:ctrlPr>
                                </m:naryPr>
                                <m:sub>
                                  <m:r>
                                    <a:rPr lang="en-GB" i="1">
                                      <a:solidFill>
                                        <a:srgbClr val="FF0000"/>
                                      </a:solidFill>
                                      <a:latin typeface="Cambria Math" panose="02040503050406030204" pitchFamily="18" charset="0"/>
                                    </a:rPr>
                                    <m:t>𝑖</m:t>
                                  </m:r>
                                  <m:r>
                                    <a:rPr lang="en-GB" i="1">
                                      <a:solidFill>
                                        <a:srgbClr val="FF0000"/>
                                      </a:solidFill>
                                      <a:latin typeface="Cambria Math" panose="02040503050406030204" pitchFamily="18" charset="0"/>
                                    </a:rPr>
                                    <m:t>=1</m:t>
                                  </m:r>
                                </m:sub>
                                <m:sup>
                                  <m:r>
                                    <a:rPr lang="en-GB" i="1">
                                      <a:solidFill>
                                        <a:srgbClr val="FF0000"/>
                                      </a:solidFill>
                                      <a:latin typeface="Cambria Math" panose="02040503050406030204" pitchFamily="18" charset="0"/>
                                    </a:rPr>
                                    <m:t>𝑛</m:t>
                                  </m:r>
                                </m:sup>
                                <m:e>
                                  <m:sSup>
                                    <m:sSupPr>
                                      <m:ctrlPr>
                                        <a:rPr lang="en-GB" i="1">
                                          <a:solidFill>
                                            <a:srgbClr val="FF0000"/>
                                          </a:solidFill>
                                          <a:latin typeface="Cambria Math" panose="02040503050406030204" pitchFamily="18" charset="0"/>
                                        </a:rPr>
                                      </m:ctrlPr>
                                    </m:sSupPr>
                                    <m:e>
                                      <m:d>
                                        <m:dPr>
                                          <m:ctrlPr>
                                            <a:rPr lang="en-GB" i="1">
                                              <a:solidFill>
                                                <a:srgbClr val="FF0000"/>
                                              </a:solidFill>
                                              <a:latin typeface="Cambria Math" panose="02040503050406030204" pitchFamily="18" charset="0"/>
                                            </a:rPr>
                                          </m:ctrlPr>
                                        </m:d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𝑥</m:t>
                                              </m:r>
                                            </m:e>
                                            <m:sub>
                                              <m:r>
                                                <a:rPr lang="en-GB" b="0" i="1" smtClean="0">
                                                  <a:solidFill>
                                                    <a:srgbClr val="FF0000"/>
                                                  </a:solidFill>
                                                  <a:latin typeface="Cambria Math" panose="02040503050406030204" pitchFamily="18" charset="0"/>
                                                </a:rPr>
                                                <m:t>𝑖</m:t>
                                              </m:r>
                                            </m:sub>
                                          </m:sSub>
                                          <m:r>
                                            <a:rPr lang="en-GB" i="1">
                                              <a:solidFill>
                                                <a:srgbClr val="FF0000"/>
                                              </a:solidFill>
                                              <a:latin typeface="Cambria Math" panose="02040503050406030204" pitchFamily="18" charset="0"/>
                                            </a:rPr>
                                            <m:t>− </m:t>
                                          </m:r>
                                          <m:acc>
                                            <m:accPr>
                                              <m:chr m:val="̅"/>
                                              <m:ctrlPr>
                                                <a:rPr lang="en-GB" i="1">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𝑥</m:t>
                                              </m:r>
                                            </m:e>
                                          </m:acc>
                                        </m:e>
                                      </m:d>
                                    </m:e>
                                    <m:sup>
                                      <m:r>
                                        <a:rPr lang="en-GB" i="1">
                                          <a:solidFill>
                                            <a:srgbClr val="FF0000"/>
                                          </a:solidFill>
                                          <a:latin typeface="Cambria Math" panose="02040503050406030204" pitchFamily="18" charset="0"/>
                                        </a:rPr>
                                        <m:t>2</m:t>
                                      </m:r>
                                    </m:sup>
                                  </m:sSup>
                                </m:e>
                              </m:nary>
                              <m:r>
                                <a:rPr lang="en-GB" i="1">
                                  <a:solidFill>
                                    <a:srgbClr val="FF0000"/>
                                  </a:solidFill>
                                  <a:latin typeface="Cambria Math" panose="02040503050406030204" pitchFamily="18" charset="0"/>
                                  <a:ea typeface="Cambria Math" panose="02040503050406030204" pitchFamily="18" charset="0"/>
                                </a:rPr>
                                <m:t>×</m:t>
                              </m:r>
                              <m:nary>
                                <m:naryPr>
                                  <m:chr m:val="∑"/>
                                  <m:ctrlPr>
                                    <a:rPr lang="en-GB" i="1">
                                      <a:solidFill>
                                        <a:srgbClr val="FF0000"/>
                                      </a:solidFill>
                                      <a:latin typeface="Cambria Math" panose="02040503050406030204" pitchFamily="18" charset="0"/>
                                    </a:rPr>
                                  </m:ctrlPr>
                                </m:naryPr>
                                <m:sub>
                                  <m:r>
                                    <a:rPr lang="en-GB" i="1">
                                      <a:solidFill>
                                        <a:srgbClr val="FF0000"/>
                                      </a:solidFill>
                                      <a:latin typeface="Cambria Math" panose="02040503050406030204" pitchFamily="18" charset="0"/>
                                    </a:rPr>
                                    <m:t>𝑖</m:t>
                                  </m:r>
                                  <m:r>
                                    <a:rPr lang="en-GB" i="1">
                                      <a:solidFill>
                                        <a:srgbClr val="FF0000"/>
                                      </a:solidFill>
                                      <a:latin typeface="Cambria Math" panose="02040503050406030204" pitchFamily="18" charset="0"/>
                                    </a:rPr>
                                    <m:t>=1</m:t>
                                  </m:r>
                                </m:sub>
                                <m:sup>
                                  <m:r>
                                    <a:rPr lang="en-GB" i="1">
                                      <a:solidFill>
                                        <a:srgbClr val="FF0000"/>
                                      </a:solidFill>
                                      <a:latin typeface="Cambria Math" panose="02040503050406030204" pitchFamily="18" charset="0"/>
                                    </a:rPr>
                                    <m:t>𝑛</m:t>
                                  </m:r>
                                </m:sup>
                                <m:e>
                                  <m:sSup>
                                    <m:sSupPr>
                                      <m:ctrlPr>
                                        <a:rPr lang="en-GB" i="1">
                                          <a:solidFill>
                                            <a:srgbClr val="FF0000"/>
                                          </a:solidFill>
                                          <a:latin typeface="Cambria Math" panose="02040503050406030204" pitchFamily="18" charset="0"/>
                                        </a:rPr>
                                      </m:ctrlPr>
                                    </m:sSupPr>
                                    <m:e>
                                      <m:d>
                                        <m:dPr>
                                          <m:ctrlPr>
                                            <a:rPr lang="en-GB" i="1">
                                              <a:solidFill>
                                                <a:srgbClr val="FF0000"/>
                                              </a:solidFill>
                                              <a:latin typeface="Cambria Math" panose="02040503050406030204" pitchFamily="18" charset="0"/>
                                            </a:rPr>
                                          </m:ctrlPr>
                                        </m:dPr>
                                        <m:e>
                                          <m:sSub>
                                            <m:sSubPr>
                                              <m:ctrlPr>
                                                <a:rPr lang="en-GB" i="1">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𝑦</m:t>
                                              </m:r>
                                            </m:e>
                                            <m:sub>
                                              <m:r>
                                                <a:rPr lang="en-GB" i="1">
                                                  <a:solidFill>
                                                    <a:srgbClr val="FF0000"/>
                                                  </a:solidFill>
                                                  <a:latin typeface="Cambria Math" panose="02040503050406030204" pitchFamily="18" charset="0"/>
                                                </a:rPr>
                                                <m:t>𝑖</m:t>
                                              </m:r>
                                            </m:sub>
                                          </m:sSub>
                                          <m:r>
                                            <a:rPr lang="en-GB" i="1">
                                              <a:solidFill>
                                                <a:srgbClr val="FF0000"/>
                                              </a:solidFill>
                                              <a:latin typeface="Cambria Math" panose="02040503050406030204" pitchFamily="18" charset="0"/>
                                            </a:rPr>
                                            <m:t>− </m:t>
                                          </m:r>
                                          <m:acc>
                                            <m:accPr>
                                              <m:chr m:val="̅"/>
                                              <m:ctrlPr>
                                                <a:rPr lang="en-GB" i="1">
                                                  <a:solidFill>
                                                    <a:srgbClr val="FF0000"/>
                                                  </a:solidFill>
                                                  <a:latin typeface="Cambria Math" panose="02040503050406030204" pitchFamily="18" charset="0"/>
                                                </a:rPr>
                                              </m:ctrlPr>
                                            </m:accPr>
                                            <m:e>
                                              <m:r>
                                                <a:rPr lang="en-GB" i="1">
                                                  <a:solidFill>
                                                    <a:srgbClr val="FF0000"/>
                                                  </a:solidFill>
                                                  <a:latin typeface="Cambria Math" panose="02040503050406030204" pitchFamily="18" charset="0"/>
                                                </a:rPr>
                                                <m:t>𝑦</m:t>
                                              </m:r>
                                            </m:e>
                                          </m:acc>
                                        </m:e>
                                      </m:d>
                                    </m:e>
                                    <m:sup>
                                      <m:r>
                                        <a:rPr lang="en-GB" i="1">
                                          <a:solidFill>
                                            <a:srgbClr val="FF0000"/>
                                          </a:solidFill>
                                          <a:latin typeface="Cambria Math" panose="02040503050406030204" pitchFamily="18" charset="0"/>
                                        </a:rPr>
                                        <m:t>2</m:t>
                                      </m:r>
                                    </m:sup>
                                  </m:sSup>
                                </m:e>
                              </m:nary>
                            </m:e>
                          </m:rad>
                        </m:den>
                      </m:f>
                    </m:oMath>
                  </m:oMathPara>
                </a14:m>
                <a:endParaRPr lang="en-GB" dirty="0"/>
              </a:p>
            </p:txBody>
          </p:sp>
        </mc:Choice>
        <mc:Fallback xmlns="">
          <p:sp>
            <p:nvSpPr>
              <p:cNvPr id="4" name="TextBox 3">
                <a:extLst>
                  <a:ext uri="{FF2B5EF4-FFF2-40B4-BE49-F238E27FC236}">
                    <a16:creationId xmlns:a16="http://schemas.microsoft.com/office/drawing/2014/main" id="{F3A0D915-74E1-4985-9E80-7019D9129A21}"/>
                  </a:ext>
                </a:extLst>
              </p:cNvPr>
              <p:cNvSpPr txBox="1">
                <a:spLocks noRot="1" noChangeAspect="1" noMove="1" noResize="1" noEditPoints="1" noAdjustHandles="1" noChangeArrowheads="1" noChangeShapeType="1" noTextEdit="1"/>
              </p:cNvSpPr>
              <p:nvPr/>
            </p:nvSpPr>
            <p:spPr>
              <a:xfrm>
                <a:off x="4535966" y="1777327"/>
                <a:ext cx="4264885" cy="679160"/>
              </a:xfrm>
              <a:prstGeom prst="rect">
                <a:avLst/>
              </a:prstGeom>
              <a:blipFill>
                <a:blip r:embed="rId3"/>
                <a:stretch>
                  <a:fillRect/>
                </a:stretch>
              </a:blipFill>
            </p:spPr>
            <p:txBody>
              <a:bodyPr/>
              <a:lstStyle/>
              <a:p>
                <a:r>
                  <a:rPr lang="es-ES">
                    <a:noFill/>
                  </a:rPr>
                  <a:t> </a:t>
                </a:r>
              </a:p>
            </p:txBody>
          </p:sp>
        </mc:Fallback>
      </mc:AlternateContent>
      <p:sp>
        <p:nvSpPr>
          <p:cNvPr id="9" name="Flowchart: Off-page Connector 8">
            <a:extLst>
              <a:ext uri="{FF2B5EF4-FFF2-40B4-BE49-F238E27FC236}">
                <a16:creationId xmlns:a16="http://schemas.microsoft.com/office/drawing/2014/main" id="{307D7450-601E-4C91-B930-7B82FAC5F10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35</a:t>
            </a:fld>
            <a:endParaRPr lang="en-US" sz="1100" b="1"/>
          </a:p>
        </p:txBody>
      </p:sp>
      <p:grpSp>
        <p:nvGrpSpPr>
          <p:cNvPr id="23" name="Group 22">
            <a:extLst>
              <a:ext uri="{FF2B5EF4-FFF2-40B4-BE49-F238E27FC236}">
                <a16:creationId xmlns:a16="http://schemas.microsoft.com/office/drawing/2014/main" id="{F876B050-1D65-431B-926C-C383A5771CCD}"/>
              </a:ext>
            </a:extLst>
          </p:cNvPr>
          <p:cNvGrpSpPr/>
          <p:nvPr/>
        </p:nvGrpSpPr>
        <p:grpSpPr>
          <a:xfrm>
            <a:off x="4039343" y="2456487"/>
            <a:ext cx="2629067" cy="599859"/>
            <a:chOff x="4039343" y="2456487"/>
            <a:chExt cx="2629067" cy="599859"/>
          </a:xfrm>
        </p:grpSpPr>
        <p:cxnSp>
          <p:nvCxnSpPr>
            <p:cNvPr id="15" name="Connector: Elbow 14">
              <a:extLst>
                <a:ext uri="{FF2B5EF4-FFF2-40B4-BE49-F238E27FC236}">
                  <a16:creationId xmlns:a16="http://schemas.microsoft.com/office/drawing/2014/main" id="{7A7E4152-A0FD-4D69-AA44-CC6D587C9491}"/>
                </a:ext>
              </a:extLst>
            </p:cNvPr>
            <p:cNvCxnSpPr>
              <a:cxnSpLocks/>
              <a:stCxn id="4" idx="2"/>
              <a:endCxn id="16" idx="3"/>
            </p:cNvCxnSpPr>
            <p:nvPr/>
          </p:nvCxnSpPr>
          <p:spPr>
            <a:xfrm rot="5400000">
              <a:off x="6037821" y="2241091"/>
              <a:ext cx="415193" cy="845985"/>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215778-D209-44A0-8A96-328F79FB34C1}"/>
                </a:ext>
              </a:extLst>
            </p:cNvPr>
            <p:cNvSpPr txBox="1"/>
            <p:nvPr/>
          </p:nvSpPr>
          <p:spPr>
            <a:xfrm>
              <a:off x="4039343" y="2687014"/>
              <a:ext cx="1783081" cy="369332"/>
            </a:xfrm>
            <a:prstGeom prst="rect">
              <a:avLst/>
            </a:prstGeom>
            <a:noFill/>
          </p:spPr>
          <p:txBody>
            <a:bodyPr wrap="square" rtlCol="0">
              <a:spAutoFit/>
            </a:bodyPr>
            <a:lstStyle/>
            <a:p>
              <a:r>
                <a:rPr lang="es-ES" dirty="0" err="1">
                  <a:solidFill>
                    <a:srgbClr val="FF0000"/>
                  </a:solidFill>
                </a:rPr>
                <a:t>Sample</a:t>
              </a:r>
              <a:r>
                <a:rPr lang="es-ES" dirty="0">
                  <a:solidFill>
                    <a:srgbClr val="FF0000"/>
                  </a:solidFill>
                </a:rPr>
                <a:t> </a:t>
              </a:r>
              <a:r>
                <a:rPr lang="es-ES" dirty="0" err="1">
                  <a:solidFill>
                    <a:srgbClr val="FF0000"/>
                  </a:solidFill>
                </a:rPr>
                <a:t>variance</a:t>
              </a:r>
              <a:endParaRPr lang="es-ES" dirty="0">
                <a:solidFill>
                  <a:srgbClr val="FF0000"/>
                </a:solidFill>
              </a:endParaRPr>
            </a:p>
          </p:txBody>
        </p:sp>
      </p:grpSp>
      <p:grpSp>
        <p:nvGrpSpPr>
          <p:cNvPr id="22" name="Group 21">
            <a:extLst>
              <a:ext uri="{FF2B5EF4-FFF2-40B4-BE49-F238E27FC236}">
                <a16:creationId xmlns:a16="http://schemas.microsoft.com/office/drawing/2014/main" id="{87755D20-BBE8-4800-A3B2-CE9C31B4F127}"/>
              </a:ext>
            </a:extLst>
          </p:cNvPr>
          <p:cNvGrpSpPr/>
          <p:nvPr/>
        </p:nvGrpSpPr>
        <p:grpSpPr>
          <a:xfrm>
            <a:off x="3810744" y="1433837"/>
            <a:ext cx="2857665" cy="369332"/>
            <a:chOff x="3810744" y="1433837"/>
            <a:chExt cx="2857665" cy="369332"/>
          </a:xfrm>
        </p:grpSpPr>
        <p:cxnSp>
          <p:nvCxnSpPr>
            <p:cNvPr id="6" name="Connector: Elbow 5">
              <a:extLst>
                <a:ext uri="{FF2B5EF4-FFF2-40B4-BE49-F238E27FC236}">
                  <a16:creationId xmlns:a16="http://schemas.microsoft.com/office/drawing/2014/main" id="{A98543B0-6CE5-46BE-89BC-DFA5B83E78E3}"/>
                </a:ext>
              </a:extLst>
            </p:cNvPr>
            <p:cNvCxnSpPr>
              <a:cxnSpLocks/>
              <a:stCxn id="4" idx="0"/>
              <a:endCxn id="17" idx="3"/>
            </p:cNvCxnSpPr>
            <p:nvPr/>
          </p:nvCxnSpPr>
          <p:spPr>
            <a:xfrm rot="16200000" flipV="1">
              <a:off x="6280305" y="1389222"/>
              <a:ext cx="158824" cy="617385"/>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57D38F-8B0D-43C9-ABEA-9FBF41B0CA5B}"/>
                </a:ext>
              </a:extLst>
            </p:cNvPr>
            <p:cNvSpPr txBox="1"/>
            <p:nvPr/>
          </p:nvSpPr>
          <p:spPr>
            <a:xfrm>
              <a:off x="3810744" y="1433837"/>
              <a:ext cx="2240280" cy="369332"/>
            </a:xfrm>
            <a:prstGeom prst="rect">
              <a:avLst/>
            </a:prstGeom>
            <a:noFill/>
          </p:spPr>
          <p:txBody>
            <a:bodyPr wrap="square" rtlCol="0">
              <a:spAutoFit/>
            </a:bodyPr>
            <a:lstStyle/>
            <a:p>
              <a:r>
                <a:rPr lang="es-ES" dirty="0" err="1">
                  <a:solidFill>
                    <a:srgbClr val="00B050"/>
                  </a:solidFill>
                </a:rPr>
                <a:t>Explained</a:t>
              </a:r>
              <a:r>
                <a:rPr lang="es-ES" dirty="0">
                  <a:solidFill>
                    <a:srgbClr val="00B050"/>
                  </a:solidFill>
                </a:rPr>
                <a:t> </a:t>
              </a:r>
              <a:r>
                <a:rPr lang="es-ES" dirty="0" err="1">
                  <a:solidFill>
                    <a:srgbClr val="00B050"/>
                  </a:solidFill>
                </a:rPr>
                <a:t>variance</a:t>
              </a:r>
              <a:endParaRPr lang="es-ES" dirty="0">
                <a:solidFill>
                  <a:srgbClr val="00B050"/>
                </a:solidFill>
              </a:endParaRPr>
            </a:p>
          </p:txBody>
        </p:sp>
      </p:grpSp>
    </p:spTree>
    <p:extLst>
      <p:ext uri="{BB962C8B-B14F-4D97-AF65-F5344CB8AC3E}">
        <p14:creationId xmlns:p14="http://schemas.microsoft.com/office/powerpoint/2010/main" val="74720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m2</a:t>
            </a:r>
            <a:r>
              <a:rPr lang="en-US" sz="800" b="1" dirty="0">
                <a:solidFill>
                  <a:srgbClr val="000080"/>
                </a:solidFill>
                <a:latin typeface="Courier New" panose="02070309020205020404" pitchFamily="49" charset="0"/>
              </a:rPr>
              <a:t>)</a:t>
            </a:r>
            <a:endParaRPr lang="en-US" sz="800" dirty="0"/>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&gt;</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-8.924 -1.487 -0.087  1.340 21.199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1.530807   0.154388   9.915   &lt;2e-16 ***</a:t>
            </a:r>
          </a:p>
          <a:p>
            <a:r>
              <a:rPr lang="en-US" sz="800" dirty="0">
                <a:solidFill>
                  <a:srgbClr val="000000"/>
                </a:solidFill>
                <a:latin typeface="Courier New" panose="02070309020205020404" pitchFamily="49" charset="0"/>
              </a:rPr>
              <a:t>Weight      0.318749   0.001868 170.592   &lt;2e-16 ***</a:t>
            </a:r>
          </a:p>
          <a:p>
            <a:r>
              <a:rPr lang="en-US" sz="800" b="1" dirty="0" err="1">
                <a:solidFill>
                  <a:srgbClr val="00B050"/>
                </a:solidFill>
                <a:latin typeface="Courier New" panose="02070309020205020404" pitchFamily="49" charset="0"/>
              </a:rPr>
              <a:t>Sex_cMujer</a:t>
            </a:r>
            <a:r>
              <a:rPr lang="en-US" sz="800" b="1" dirty="0">
                <a:solidFill>
                  <a:srgbClr val="00B050"/>
                </a:solidFill>
                <a:latin typeface="Courier New" panose="02070309020205020404" pitchFamily="49" charset="0"/>
              </a:rPr>
              <a:t>  3.597444   0.067875  53.001   &lt;2e-16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2.229 on 4839 degrees of freedom</a:t>
            </a:r>
          </a:p>
          <a:p>
            <a:r>
              <a:rPr lang="en-US" sz="800" dirty="0">
                <a:solidFill>
                  <a:srgbClr val="000000"/>
                </a:solidFill>
                <a:latin typeface="Courier New" panose="02070309020205020404" pitchFamily="49" charset="0"/>
              </a:rPr>
              <a:t>Multiple R-squared:  </a:t>
            </a:r>
            <a:r>
              <a:rPr lang="en-US" sz="800" b="1" dirty="0">
                <a:solidFill>
                  <a:srgbClr val="FF0000"/>
                </a:solidFill>
                <a:latin typeface="Courier New" panose="02070309020205020404" pitchFamily="49" charset="0"/>
              </a:rPr>
              <a:t>0.8575</a:t>
            </a:r>
            <a:r>
              <a:rPr lang="en-US" sz="800" dirty="0">
                <a:solidFill>
                  <a:srgbClr val="000000"/>
                </a:solidFill>
                <a:latin typeface="Courier New" panose="02070309020205020404" pitchFamily="49" charset="0"/>
              </a:rPr>
              <a:t>,	Adjusted R-squared:  0.8574 </a:t>
            </a:r>
          </a:p>
          <a:p>
            <a:r>
              <a:rPr lang="en-US" sz="800" dirty="0">
                <a:solidFill>
                  <a:srgbClr val="000000"/>
                </a:solidFill>
                <a:latin typeface="Courier New" panose="02070309020205020404" pitchFamily="49" charset="0"/>
              </a:rPr>
              <a:t>F-statistic: 1.456e+04 on 2 and 4839 DF,  p-value: &lt; 2.2e-16</a:t>
            </a:r>
          </a:p>
        </p:txBody>
      </p:sp>
      <p:sp>
        <p:nvSpPr>
          <p:cNvPr id="8" name="Rectangle 7">
            <a:extLst>
              <a:ext uri="{FF2B5EF4-FFF2-40B4-BE49-F238E27FC236}">
                <a16:creationId xmlns:a16="http://schemas.microsoft.com/office/drawing/2014/main" id="{6C15C19C-9B89-4ECE-A38B-82DD96EECF37}"/>
              </a:ext>
            </a:extLst>
          </p:cNvPr>
          <p:cNvSpPr/>
          <p:nvPr/>
        </p:nvSpPr>
        <p:spPr>
          <a:xfrm>
            <a:off x="4759550" y="1886214"/>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m3.2</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Call:</a:t>
            </a:r>
          </a:p>
          <a:p>
            <a:r>
              <a:rPr lang="en-GB" sz="800" dirty="0" err="1">
                <a:solidFill>
                  <a:srgbClr val="000000"/>
                </a:solidFill>
                <a:latin typeface="Courier New" panose="02070309020205020404" pitchFamily="49" charset="0"/>
              </a:rPr>
              <a:t>lm</a:t>
            </a:r>
            <a:r>
              <a:rPr lang="en-GB" sz="800" dirty="0">
                <a:solidFill>
                  <a:srgbClr val="000000"/>
                </a:solidFill>
                <a:latin typeface="Courier New" panose="02070309020205020404" pitchFamily="49" charset="0"/>
              </a:rPr>
              <a:t>(formula = BMI ~ </a:t>
            </a:r>
            <a:r>
              <a:rPr lang="en-GB" sz="800" dirty="0" err="1">
                <a:solidFill>
                  <a:srgbClr val="000000"/>
                </a:solidFill>
                <a:latin typeface="Courier New" panose="02070309020205020404" pitchFamily="49" charset="0"/>
              </a:rPr>
              <a:t>Weight:Sex_c</a:t>
            </a:r>
            <a:r>
              <a:rPr lang="en-GB" sz="800" dirty="0">
                <a:solidFill>
                  <a:srgbClr val="000000"/>
                </a:solidFill>
                <a:latin typeface="Courier New" panose="02070309020205020404" pitchFamily="49" charset="0"/>
              </a:rPr>
              <a:t>, data = d)</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Residuals:</a:t>
            </a:r>
          </a:p>
          <a:p>
            <a:r>
              <a:rPr lang="en-GB" sz="800" dirty="0">
                <a:solidFill>
                  <a:srgbClr val="000000"/>
                </a:solidFill>
                <a:latin typeface="Courier New" panose="02070309020205020404" pitchFamily="49" charset="0"/>
              </a:rPr>
              <a:t>    Min      1Q  Median      3Q     Max </a:t>
            </a:r>
          </a:p>
          <a:p>
            <a:r>
              <a:rPr lang="en-GB" sz="800" dirty="0">
                <a:solidFill>
                  <a:srgbClr val="000000"/>
                </a:solidFill>
                <a:latin typeface="Courier New" panose="02070309020205020404" pitchFamily="49" charset="0"/>
              </a:rPr>
              <a:t>-9.6288 -1.3829 -0.1024  1.2826 21.4415 </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Coefficients:</a:t>
            </a:r>
          </a:p>
          <a:p>
            <a:r>
              <a:rPr lang="en-GB" sz="800" dirty="0">
                <a:solidFill>
                  <a:srgbClr val="000000"/>
                </a:solidFill>
                <a:latin typeface="Courier New" panose="02070309020205020404" pitchFamily="49" charset="0"/>
              </a:rPr>
              <a:t>                   Estimate Std. Error t value </a:t>
            </a:r>
            <a:r>
              <a:rPr lang="en-GB" sz="800" dirty="0" err="1">
                <a:solidFill>
                  <a:srgbClr val="000000"/>
                </a:solidFill>
                <a:latin typeface="Courier New" panose="02070309020205020404" pitchFamily="49" charset="0"/>
              </a:rPr>
              <a:t>Pr</a:t>
            </a:r>
            <a:r>
              <a:rPr lang="en-GB" sz="800" dirty="0">
                <a:solidFill>
                  <a:srgbClr val="000000"/>
                </a:solidFill>
                <a:latin typeface="Courier New" panose="02070309020205020404" pitchFamily="49" charset="0"/>
              </a:rPr>
              <a:t>(&gt;|t|)    </a:t>
            </a:r>
          </a:p>
          <a:p>
            <a:r>
              <a:rPr lang="en-GB" sz="800" dirty="0">
                <a:solidFill>
                  <a:srgbClr val="000000"/>
                </a:solidFill>
                <a:latin typeface="Courier New" panose="02070309020205020404" pitchFamily="49" charset="0"/>
              </a:rPr>
              <a:t>(Intercept)        3.319602   0.134588   24.66   &lt;2e-16 ***</a:t>
            </a:r>
          </a:p>
          <a:p>
            <a:r>
              <a:rPr lang="en-GB" sz="800" dirty="0" err="1">
                <a:solidFill>
                  <a:srgbClr val="000000"/>
                </a:solidFill>
                <a:latin typeface="Courier New" panose="02070309020205020404" pitchFamily="49" charset="0"/>
              </a:rPr>
              <a:t>Weight:Sex_cHombre</a:t>
            </a:r>
            <a:r>
              <a:rPr lang="en-GB" sz="800" dirty="0">
                <a:solidFill>
                  <a:srgbClr val="000000"/>
                </a:solidFill>
                <a:latin typeface="Courier New" panose="02070309020205020404" pitchFamily="49" charset="0"/>
              </a:rPr>
              <a:t> 0.295583   0.001709  172.95   &lt;2e-16 ***</a:t>
            </a:r>
          </a:p>
          <a:p>
            <a:r>
              <a:rPr lang="en-GB" sz="800" b="1" dirty="0" err="1">
                <a:solidFill>
                  <a:srgbClr val="00B050"/>
                </a:solidFill>
                <a:latin typeface="Courier New" panose="02070309020205020404" pitchFamily="49" charset="0"/>
              </a:rPr>
              <a:t>Weight:Sex_cMujer</a:t>
            </a:r>
            <a:r>
              <a:rPr lang="en-GB" sz="800" b="1" dirty="0">
                <a:solidFill>
                  <a:srgbClr val="00B050"/>
                </a:solidFill>
                <a:latin typeface="Courier New" panose="02070309020205020404" pitchFamily="49" charset="0"/>
              </a:rPr>
              <a:t>  0.346364   0.001991  173.93   &lt;2e-16 ***</a:t>
            </a:r>
          </a:p>
          <a:p>
            <a:r>
              <a:rPr lang="en-GB" sz="800" dirty="0">
                <a:solidFill>
                  <a:srgbClr val="000000"/>
                </a:solidFill>
                <a:latin typeface="Courier New" panose="02070309020205020404" pitchFamily="49" charset="0"/>
              </a:rPr>
              <a:t>---</a:t>
            </a:r>
          </a:p>
          <a:p>
            <a:r>
              <a:rPr lang="en-GB" sz="800" dirty="0" err="1">
                <a:solidFill>
                  <a:srgbClr val="000000"/>
                </a:solidFill>
                <a:latin typeface="Courier New" panose="02070309020205020404" pitchFamily="49" charset="0"/>
              </a:rPr>
              <a:t>Signif</a:t>
            </a:r>
            <a:r>
              <a:rPr lang="en-GB" sz="800" dirty="0">
                <a:solidFill>
                  <a:srgbClr val="000000"/>
                </a:solidFill>
                <a:latin typeface="Courier New" panose="02070309020205020404" pitchFamily="49" charset="0"/>
              </a:rPr>
              <a:t>. codes:  0 ‘***’ 0.001 ‘**’ 0.01 ‘*’ 0.05 ‘.’ 0.1 ‘ ’ 1</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 standard error: 2.15 on 4839 degrees of freedom</a:t>
            </a:r>
          </a:p>
          <a:p>
            <a:r>
              <a:rPr lang="en-GB" sz="800" dirty="0">
                <a:solidFill>
                  <a:srgbClr val="000000"/>
                </a:solidFill>
                <a:latin typeface="Courier New" panose="02070309020205020404" pitchFamily="49" charset="0"/>
              </a:rPr>
              <a:t>Multiple R-squared:  </a:t>
            </a:r>
            <a:r>
              <a:rPr lang="en-GB" sz="800" b="1" dirty="0">
                <a:solidFill>
                  <a:srgbClr val="00B050"/>
                </a:solidFill>
                <a:latin typeface="Courier New" panose="02070309020205020404" pitchFamily="49" charset="0"/>
              </a:rPr>
              <a:t>0.8675</a:t>
            </a:r>
            <a:r>
              <a:rPr lang="en-GB" sz="800" dirty="0">
                <a:solidFill>
                  <a:srgbClr val="000000"/>
                </a:solidFill>
                <a:latin typeface="Courier New" panose="02070309020205020404" pitchFamily="49" charset="0"/>
              </a:rPr>
              <a:t>,	Adjusted R-squared:  0.8674 </a:t>
            </a:r>
          </a:p>
          <a:p>
            <a:r>
              <a:rPr lang="en-GB" sz="800" dirty="0">
                <a:solidFill>
                  <a:srgbClr val="000000"/>
                </a:solidFill>
                <a:latin typeface="Courier New" panose="02070309020205020404" pitchFamily="49" charset="0"/>
              </a:rPr>
              <a:t>F-statistic: 1.584e+04 on 2 and 4839 DF,  p-value: &lt; 2.2e-16</a:t>
            </a:r>
            <a:endParaRPr lang="en-GB" sz="800" dirty="0">
              <a:solidFill>
                <a:srgbClr val="000000"/>
              </a:solidFill>
            </a:endParaRPr>
          </a:p>
        </p:txBody>
      </p:sp>
      <p:sp>
        <p:nvSpPr>
          <p:cNvPr id="9" name="Flowchart: Off-page Connector 8">
            <a:extLst>
              <a:ext uri="{FF2B5EF4-FFF2-40B4-BE49-F238E27FC236}">
                <a16:creationId xmlns:a16="http://schemas.microsoft.com/office/drawing/2014/main" id="{F9E86B48-1989-4336-B11B-C072E5D6DB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36</a:t>
            </a:fld>
            <a:endParaRPr lang="en-US" sz="1100" b="1"/>
          </a:p>
        </p:txBody>
      </p:sp>
    </p:spTree>
    <p:extLst>
      <p:ext uri="{BB962C8B-B14F-4D97-AF65-F5344CB8AC3E}">
        <p14:creationId xmlns:p14="http://schemas.microsoft.com/office/powerpoint/2010/main" val="37283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over-adjustment</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understanding it</a:t>
            </a:r>
            <a:endParaRPr lang="en-US" sz="1400" b="1" dirty="0">
              <a:solidFill>
                <a:schemeClr val="accent2"/>
              </a:solidFill>
              <a:latin typeface="+mn-lt"/>
            </a:endParaRPr>
          </a:p>
        </p:txBody>
      </p:sp>
      <p:sp>
        <p:nvSpPr>
          <p:cNvPr id="16" name="Content Placeholder 2">
            <a:extLst>
              <a:ext uri="{FF2B5EF4-FFF2-40B4-BE49-F238E27FC236}">
                <a16:creationId xmlns:a16="http://schemas.microsoft.com/office/drawing/2014/main" id="{DE32120C-7E0B-48FD-AC98-F5FC200F3D11}"/>
              </a:ext>
            </a:extLst>
          </p:cNvPr>
          <p:cNvSpPr txBox="1">
            <a:spLocks/>
          </p:cNvSpPr>
          <p:nvPr/>
        </p:nvSpPr>
        <p:spPr>
          <a:xfrm>
            <a:off x="566758" y="2146619"/>
            <a:ext cx="6509160" cy="23145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solidFill>
                  <a:schemeClr val="tx1"/>
                </a:solidFill>
              </a:rPr>
              <a:t>What other variables do you think influence the BMI</a:t>
            </a:r>
            <a:r>
              <a:rPr lang="es-ES" dirty="0">
                <a:solidFill>
                  <a:schemeClr val="tx1"/>
                </a:solidFill>
              </a:rPr>
              <a:t>?</a:t>
            </a:r>
          </a:p>
          <a:p>
            <a:pPr lvl="1"/>
            <a:r>
              <a:rPr lang="es-ES" dirty="0" err="1">
                <a:solidFill>
                  <a:schemeClr val="tx1"/>
                </a:solidFill>
              </a:rPr>
              <a:t>Maybe</a:t>
            </a:r>
            <a:r>
              <a:rPr lang="es-ES" dirty="0">
                <a:solidFill>
                  <a:schemeClr val="tx1"/>
                </a:solidFill>
              </a:rPr>
              <a:t> the </a:t>
            </a:r>
            <a:r>
              <a:rPr lang="es-ES" dirty="0" err="1">
                <a:solidFill>
                  <a:schemeClr val="tx1"/>
                </a:solidFill>
              </a:rPr>
              <a:t>gender</a:t>
            </a:r>
            <a:r>
              <a:rPr lang="es-ES" dirty="0">
                <a:solidFill>
                  <a:schemeClr val="tx1"/>
                </a:solidFill>
              </a:rPr>
              <a:t>?</a:t>
            </a:r>
          </a:p>
          <a:p>
            <a:pPr lvl="1"/>
            <a:r>
              <a:rPr lang="es-ES" dirty="0">
                <a:solidFill>
                  <a:schemeClr val="tx1"/>
                </a:solidFill>
              </a:rPr>
              <a:t>Diabetes?</a:t>
            </a:r>
          </a:p>
          <a:p>
            <a:pPr lvl="1"/>
            <a:r>
              <a:rPr lang="es-ES" dirty="0" err="1">
                <a:solidFill>
                  <a:schemeClr val="tx1"/>
                </a:solidFill>
              </a:rPr>
              <a:t>Height</a:t>
            </a:r>
            <a:r>
              <a:rPr lang="es-ES" dirty="0">
                <a:solidFill>
                  <a:schemeClr val="tx1"/>
                </a:solidFill>
              </a:rPr>
              <a:t>?</a:t>
            </a:r>
          </a:p>
          <a:p>
            <a:pPr lvl="1"/>
            <a:r>
              <a:rPr lang="en-GB" dirty="0">
                <a:solidFill>
                  <a:schemeClr val="tx1"/>
                </a:solidFill>
              </a:rPr>
              <a:t>The season and day of observation</a:t>
            </a:r>
            <a:r>
              <a:rPr lang="es-ES" dirty="0">
                <a:solidFill>
                  <a:schemeClr val="tx1"/>
                </a:solidFill>
              </a:rPr>
              <a:t>?</a:t>
            </a:r>
          </a:p>
          <a:p>
            <a:r>
              <a:rPr lang="it-IT" dirty="0">
                <a:solidFill>
                  <a:schemeClr val="tx1"/>
                </a:solidFill>
              </a:rPr>
              <a:t>Remember Ockham's knife</a:t>
            </a:r>
          </a:p>
          <a:p>
            <a:pPr lvl="1"/>
            <a:r>
              <a:rPr lang="it-IT" i="1" dirty="0">
                <a:solidFill>
                  <a:schemeClr val="tx1"/>
                </a:solidFill>
              </a:rPr>
              <a:t>Non sunt multiplicanda entia sine necessitate</a:t>
            </a:r>
          </a:p>
          <a:p>
            <a:pPr lvl="1"/>
            <a:r>
              <a:rPr lang="en-GB" i="1" u="sng" dirty="0">
                <a:solidFill>
                  <a:schemeClr val="tx1"/>
                </a:solidFill>
              </a:rPr>
              <a:t>An explanation should not be complicated without need</a:t>
            </a:r>
            <a:endParaRPr lang="es-ES" i="1" u="sng" dirty="0">
              <a:solidFill>
                <a:schemeClr val="tx1"/>
              </a:solidFill>
            </a:endParaRPr>
          </a:p>
        </p:txBody>
      </p:sp>
      <p:sp>
        <p:nvSpPr>
          <p:cNvPr id="18" name="Title 13">
            <a:extLst>
              <a:ext uri="{FF2B5EF4-FFF2-40B4-BE49-F238E27FC236}">
                <a16:creationId xmlns:a16="http://schemas.microsoft.com/office/drawing/2014/main" id="{3FDE20FF-9091-4DE3-9A05-8F1850661C06}"/>
              </a:ext>
            </a:extLst>
          </p:cNvPr>
          <p:cNvSpPr txBox="1">
            <a:spLocks/>
          </p:cNvSpPr>
          <p:nvPr/>
        </p:nvSpPr>
        <p:spPr>
          <a:xfrm>
            <a:off x="569490" y="1595420"/>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grpSp>
        <p:nvGrpSpPr>
          <p:cNvPr id="2" name="Group 1">
            <a:extLst>
              <a:ext uri="{FF2B5EF4-FFF2-40B4-BE49-F238E27FC236}">
                <a16:creationId xmlns:a16="http://schemas.microsoft.com/office/drawing/2014/main" id="{2BCA22A3-D167-4AC6-A866-8D959902D346}"/>
              </a:ext>
            </a:extLst>
          </p:cNvPr>
          <p:cNvGrpSpPr/>
          <p:nvPr/>
        </p:nvGrpSpPr>
        <p:grpSpPr>
          <a:xfrm>
            <a:off x="5708252" y="1313324"/>
            <a:ext cx="2458365" cy="3321146"/>
            <a:chOff x="6118790" y="1313324"/>
            <a:chExt cx="2458365" cy="3321146"/>
          </a:xfrm>
        </p:grpSpPr>
        <p:pic>
          <p:nvPicPr>
            <p:cNvPr id="5" name="Picture 4" descr="A person posing for the camera&#10;&#10;Description automatically generated">
              <a:extLst>
                <a:ext uri="{FF2B5EF4-FFF2-40B4-BE49-F238E27FC236}">
                  <a16:creationId xmlns:a16="http://schemas.microsoft.com/office/drawing/2014/main" id="{6B4115B0-B59A-4C2F-84E7-1FBC599A206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18790" y="1313324"/>
              <a:ext cx="2254772" cy="3002946"/>
            </a:xfrm>
            <a:prstGeom prst="rect">
              <a:avLst/>
            </a:prstGeom>
          </p:spPr>
        </p:pic>
        <p:sp>
          <p:nvSpPr>
            <p:cNvPr id="6" name="Rectangle 5">
              <a:extLst>
                <a:ext uri="{FF2B5EF4-FFF2-40B4-BE49-F238E27FC236}">
                  <a16:creationId xmlns:a16="http://schemas.microsoft.com/office/drawing/2014/main" id="{50BCCAD2-0019-45E0-BAC9-B89B3DA3E5C1}"/>
                </a:ext>
              </a:extLst>
            </p:cNvPr>
            <p:cNvSpPr/>
            <p:nvPr/>
          </p:nvSpPr>
          <p:spPr>
            <a:xfrm>
              <a:off x="6118790" y="4357471"/>
              <a:ext cx="2458365" cy="276999"/>
            </a:xfrm>
            <a:prstGeom prst="rect">
              <a:avLst/>
            </a:prstGeom>
          </p:spPr>
          <p:txBody>
            <a:bodyPr wrap="none">
              <a:spAutoFit/>
            </a:bodyPr>
            <a:lstStyle/>
            <a:p>
              <a:r>
                <a:rPr lang="it-IT" sz="1200" i="1" u="sng" dirty="0"/>
                <a:t>Willem of Ockham, Iglesia de Surrey</a:t>
              </a:r>
              <a:endParaRPr lang="en-GB" sz="1200" dirty="0"/>
            </a:p>
          </p:txBody>
        </p:sp>
      </p:grpSp>
      <p:sp>
        <p:nvSpPr>
          <p:cNvPr id="10" name="Flowchart: Off-page Connector 9">
            <a:extLst>
              <a:ext uri="{FF2B5EF4-FFF2-40B4-BE49-F238E27FC236}">
                <a16:creationId xmlns:a16="http://schemas.microsoft.com/office/drawing/2014/main" id="{79AC046D-49A8-4971-81DF-16F25A94CC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37</a:t>
            </a:fld>
            <a:endParaRPr lang="en-US" sz="1100" b="1"/>
          </a:p>
        </p:txBody>
      </p:sp>
    </p:spTree>
    <p:extLst>
      <p:ext uri="{BB962C8B-B14F-4D97-AF65-F5344CB8AC3E}">
        <p14:creationId xmlns:p14="http://schemas.microsoft.com/office/powerpoint/2010/main" val="366857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over-fitting</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knowledge</a:t>
            </a:r>
            <a:endParaRPr lang="en-US" sz="1400" b="1" dirty="0">
              <a:solidFill>
                <a:schemeClr val="accent2"/>
              </a:solidFill>
              <a:latin typeface="+mn-lt"/>
            </a:endParaRPr>
          </a:p>
        </p:txBody>
      </p:sp>
      <p:sp>
        <p:nvSpPr>
          <p:cNvPr id="9" name="Rectangle 8">
            <a:extLst>
              <a:ext uri="{FF2B5EF4-FFF2-40B4-BE49-F238E27FC236}">
                <a16:creationId xmlns:a16="http://schemas.microsoft.com/office/drawing/2014/main" id="{A4D2E9C7-7E11-4C07-B242-C32E27CD7C4E}"/>
              </a:ext>
            </a:extLst>
          </p:cNvPr>
          <p:cNvSpPr/>
          <p:nvPr/>
        </p:nvSpPr>
        <p:spPr>
          <a:xfrm>
            <a:off x="534706" y="1955189"/>
            <a:ext cx="8252183" cy="553998"/>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m4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b="1" dirty="0">
                <a:solidFill>
                  <a:srgbClr val="000080"/>
                </a:solidFill>
                <a:latin typeface="Courier New" panose="02070309020205020404" pitchFamily="49" charset="0"/>
              </a:rPr>
              <a:t>+ </a:t>
            </a:r>
            <a:r>
              <a:rPr lang="en-GB" sz="1000" dirty="0">
                <a:solidFill>
                  <a:srgbClr val="000000"/>
                </a:solidFill>
                <a:latin typeface="Courier New" panose="02070309020205020404" pitchFamily="49" charset="0"/>
              </a:rPr>
              <a:t>Day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Season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Ext_Temp</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m5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p:txBody>
      </p:sp>
      <p:sp>
        <p:nvSpPr>
          <p:cNvPr id="10" name="Rectangle 9">
            <a:extLst>
              <a:ext uri="{FF2B5EF4-FFF2-40B4-BE49-F238E27FC236}">
                <a16:creationId xmlns:a16="http://schemas.microsoft.com/office/drawing/2014/main" id="{4C181BB9-E337-4B23-AF77-3F59A458B73B}"/>
              </a:ext>
            </a:extLst>
          </p:cNvPr>
          <p:cNvSpPr/>
          <p:nvPr/>
        </p:nvSpPr>
        <p:spPr>
          <a:xfrm>
            <a:off x="4749596" y="3226397"/>
            <a:ext cx="4146576"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m5</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 </a:t>
            </a:r>
            <a:r>
              <a:rPr lang="en-GB" sz="1000" b="1" dirty="0">
                <a:solidFill>
                  <a:srgbClr val="FF0000"/>
                </a:solidFill>
                <a:latin typeface="Courier New" panose="02070309020205020404" pitchFamily="49" charset="0"/>
              </a:rPr>
              <a:t>0.9846</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Adj</a:t>
            </a:r>
            <a:r>
              <a:rPr lang="en-GB" sz="1000" dirty="0">
                <a:solidFill>
                  <a:srgbClr val="000000"/>
                </a:solidFill>
                <a:latin typeface="Courier New" panose="02070309020205020404" pitchFamily="49" charset="0"/>
              </a:rPr>
              <a:t> R-squared:  </a:t>
            </a:r>
            <a:r>
              <a:rPr lang="en-GB" sz="1000" b="1" dirty="0">
                <a:solidFill>
                  <a:srgbClr val="FF0000"/>
                </a:solidFill>
                <a:latin typeface="Courier New" panose="02070309020205020404" pitchFamily="49" charset="0"/>
              </a:rPr>
              <a:t>0.9846</a:t>
            </a:r>
            <a:r>
              <a:rPr lang="en-GB" sz="1000" dirty="0">
                <a:solidFill>
                  <a:srgbClr val="FF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1.3e+05 on 4 and 4837 DF, p-value: &lt; 2.2e-16</a:t>
            </a:r>
            <a:endParaRPr lang="en-US" sz="1000" dirty="0">
              <a:solidFill>
                <a:srgbClr val="000000"/>
              </a:solidFill>
              <a:latin typeface="Courier New" panose="02070309020205020404" pitchFamily="49" charset="0"/>
            </a:endParaRPr>
          </a:p>
        </p:txBody>
      </p:sp>
      <p:sp>
        <p:nvSpPr>
          <p:cNvPr id="11" name="Rectangle 10">
            <a:extLst>
              <a:ext uri="{FF2B5EF4-FFF2-40B4-BE49-F238E27FC236}">
                <a16:creationId xmlns:a16="http://schemas.microsoft.com/office/drawing/2014/main" id="{28C04B87-4094-4E2F-A148-3D65E502BFCC}"/>
              </a:ext>
            </a:extLst>
          </p:cNvPr>
          <p:cNvSpPr/>
          <p:nvPr/>
        </p:nvSpPr>
        <p:spPr>
          <a:xfrm>
            <a:off x="357111" y="3226397"/>
            <a:ext cx="4214889"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a:t>
            </a:r>
            <a:r>
              <a:rPr lang="en-GB" sz="1000" b="1" dirty="0">
                <a:solidFill>
                  <a:srgbClr val="00B050"/>
                </a:solidFill>
                <a:latin typeface="Courier New" panose="02070309020205020404" pitchFamily="49" charset="0"/>
              </a:rPr>
              <a:t>0.9846</a:t>
            </a:r>
            <a:r>
              <a:rPr lang="en-GB" sz="1000" dirty="0">
                <a:solidFill>
                  <a:srgbClr val="000000"/>
                </a:solidFill>
                <a:latin typeface="Courier New" panose="02070309020205020404" pitchFamily="49" charset="0"/>
              </a:rPr>
              <a:t>,Adj. R-squared: </a:t>
            </a:r>
            <a:r>
              <a:rPr lang="en-GB" sz="1000" b="1" dirty="0">
                <a:solidFill>
                  <a:srgbClr val="00B050"/>
                </a:solidFill>
                <a:latin typeface="Courier New" panose="02070309020205020404" pitchFamily="49" charset="0"/>
              </a:rPr>
              <a:t>0.9846</a:t>
            </a:r>
            <a:r>
              <a:rPr lang="en-GB" sz="1000" b="1"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2.8e+04 on 255 and 4586 DF, p-value: &lt; 2.2e-16</a:t>
            </a:r>
          </a:p>
        </p:txBody>
      </p:sp>
      <p:cxnSp>
        <p:nvCxnSpPr>
          <p:cNvPr id="7" name="Connector: Curved 6">
            <a:extLst>
              <a:ext uri="{FF2B5EF4-FFF2-40B4-BE49-F238E27FC236}">
                <a16:creationId xmlns:a16="http://schemas.microsoft.com/office/drawing/2014/main" id="{9FE25B39-A1E3-4838-ABB5-C7125C2F97BD}"/>
              </a:ext>
            </a:extLst>
          </p:cNvPr>
          <p:cNvCxnSpPr>
            <a:cxnSpLocks/>
            <a:stCxn id="9" idx="2"/>
            <a:endCxn id="11" idx="0"/>
          </p:cNvCxnSpPr>
          <p:nvPr/>
        </p:nvCxnSpPr>
        <p:spPr>
          <a:xfrm rot="5400000">
            <a:off x="3204072" y="1769671"/>
            <a:ext cx="717210" cy="219624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F623285-2F3F-44CB-942C-2E7B46227C7A}"/>
              </a:ext>
            </a:extLst>
          </p:cNvPr>
          <p:cNvCxnSpPr>
            <a:cxnSpLocks/>
            <a:stCxn id="9" idx="2"/>
            <a:endCxn id="10" idx="0"/>
          </p:cNvCxnSpPr>
          <p:nvPr/>
        </p:nvCxnSpPr>
        <p:spPr>
          <a:xfrm rot="16200000" flipH="1">
            <a:off x="5383236" y="1786749"/>
            <a:ext cx="717210" cy="21620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Off-page Connector 11">
            <a:extLst>
              <a:ext uri="{FF2B5EF4-FFF2-40B4-BE49-F238E27FC236}">
                <a16:creationId xmlns:a16="http://schemas.microsoft.com/office/drawing/2014/main" id="{FA1F6DE7-C0FE-4A5D-8F16-ED15B24354F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38</a:t>
            </a:fld>
            <a:endParaRPr lang="en-US" sz="1100" b="1"/>
          </a:p>
        </p:txBody>
      </p:sp>
    </p:spTree>
    <p:extLst>
      <p:ext uri="{BB962C8B-B14F-4D97-AF65-F5344CB8AC3E}">
        <p14:creationId xmlns:p14="http://schemas.microsoft.com/office/powerpoint/2010/main" val="13662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a:t>
            </a:r>
          </a:p>
          <a:p>
            <a:pPr lvl="1"/>
            <a:r>
              <a:rPr lang="en-GB" dirty="0">
                <a:solidFill>
                  <a:schemeClr val="tx1"/>
                </a:solidFill>
              </a:rPr>
              <a:t>For normo-linear models only </a:t>
            </a:r>
          </a:p>
          <a:p>
            <a:pPr lvl="1"/>
            <a:r>
              <a:rPr lang="en-GB" dirty="0">
                <a:solidFill>
                  <a:schemeClr val="tx1"/>
                </a:solidFill>
              </a:rPr>
              <a:t>Don't discount the number of parameters</a:t>
            </a:r>
          </a:p>
          <a:p>
            <a:endParaRPr lang="en-GB" noProof="0" dirty="0">
              <a:solidFill>
                <a:schemeClr val="tx1"/>
              </a:solidFill>
            </a:endParaRPr>
          </a:p>
          <a:p>
            <a:endParaRPr lang="en-GB" noProof="0" dirty="0">
              <a:solidFill>
                <a:schemeClr val="tx1"/>
              </a:solidFill>
            </a:endParaRPr>
          </a:p>
          <a:p>
            <a:r>
              <a:rPr lang="en-GB" dirty="0">
                <a:solidFill>
                  <a:schemeClr val="tx1"/>
                </a:solidFill>
              </a:rPr>
              <a:t>Akaike Information Criterion </a:t>
            </a:r>
            <a:r>
              <a:rPr lang="en-GB" noProof="0" dirty="0">
                <a:solidFill>
                  <a:schemeClr val="tx1"/>
                </a:solidFill>
              </a:rPr>
              <a:t>(AIC):</a:t>
            </a:r>
          </a:p>
          <a:p>
            <a:pPr lvl="1"/>
            <a:r>
              <a:rPr lang="en-GB" dirty="0">
                <a:solidFill>
                  <a:schemeClr val="tx1"/>
                </a:solidFill>
              </a:rPr>
              <a:t>Probability of measured values relative to the theoretical model
Penalizes complex models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1D0836-FAA3-4CDE-A0CD-668D567A258E}"/>
                  </a:ext>
                </a:extLst>
              </p:cNvPr>
              <p:cNvSpPr txBox="1"/>
              <p:nvPr/>
            </p:nvSpPr>
            <p:spPr>
              <a:xfrm>
                <a:off x="6051009" y="3113939"/>
                <a:ext cx="2558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AIC</m:t>
                      </m:r>
                      <m:r>
                        <a:rPr lang="en-GB" b="0" i="0" smtClean="0">
                          <a:latin typeface="Cambria Math" panose="02040503050406030204" pitchFamily="18" charset="0"/>
                        </a:rPr>
                        <m:t>=−</m:t>
                      </m:r>
                      <m:r>
                        <m:rPr>
                          <m:sty m:val="p"/>
                        </m:rPr>
                        <a:rPr lang="es-ES" b="0" i="0" smtClean="0">
                          <a:solidFill>
                            <a:schemeClr val="accent1"/>
                          </a:solidFill>
                          <a:latin typeface="Cambria Math" panose="02040503050406030204" pitchFamily="18" charset="0"/>
                        </a:rPr>
                        <m:t>log</m:t>
                      </m:r>
                      <m:r>
                        <a:rPr lang="es-ES" b="0" i="1" smtClean="0">
                          <a:solidFill>
                            <a:schemeClr val="accent1"/>
                          </a:solidFill>
                          <a:latin typeface="Cambria Math" panose="02040503050406030204" pitchFamily="18" charset="0"/>
                        </a:rPr>
                        <m:t>⁡(</m:t>
                      </m:r>
                      <m:r>
                        <a:rPr lang="es-ES" b="0" i="1" smtClean="0">
                          <a:solidFill>
                            <a:schemeClr val="accent1"/>
                          </a:solidFill>
                          <a:latin typeface="Cambria Math" panose="02040503050406030204" pitchFamily="18" charset="0"/>
                          <a:ea typeface="Cambria Math" panose="02040503050406030204" pitchFamily="18" charset="0"/>
                        </a:rPr>
                        <m:t>ℙ</m:t>
                      </m:r>
                      <m:d>
                        <m:dPr>
                          <m:ctrlPr>
                            <a:rPr lang="es-ES" b="1" i="1" smtClean="0">
                              <a:solidFill>
                                <a:schemeClr val="accent1"/>
                              </a:solidFill>
                              <a:latin typeface="Cambria Math" panose="02040503050406030204" pitchFamily="18" charset="0"/>
                              <a:ea typeface="Cambria Math" panose="02040503050406030204" pitchFamily="18" charset="0"/>
                            </a:rPr>
                          </m:ctrlPr>
                        </m:dPr>
                        <m:e>
                          <m:r>
                            <m:rPr>
                              <m:sty m:val="p"/>
                            </m:rPr>
                            <a:rPr lang="es-ES">
                              <a:solidFill>
                                <a:schemeClr val="accent1"/>
                              </a:solidFill>
                              <a:latin typeface="Cambria Math" panose="02040503050406030204" pitchFamily="18" charset="0"/>
                              <a:ea typeface="Cambria Math" panose="02040503050406030204" pitchFamily="18" charset="0"/>
                            </a:rPr>
                            <m:t>Θ</m:t>
                          </m:r>
                        </m:e>
                        <m:e>
                          <m:r>
                            <a:rPr lang="en-GB" b="1" i="1" smtClean="0">
                              <a:solidFill>
                                <a:schemeClr val="accent1"/>
                              </a:solidFill>
                              <a:latin typeface="Cambria Math" panose="02040503050406030204" pitchFamily="18" charset="0"/>
                              <a:ea typeface="Cambria Math" panose="02040503050406030204" pitchFamily="18" charset="0"/>
                            </a:rPr>
                            <m:t>𝒀</m:t>
                          </m:r>
                        </m:e>
                      </m:d>
                      <m:r>
                        <a:rPr lang="en-GB" b="0" i="0" smtClean="0">
                          <a:latin typeface="Cambria Math" panose="02040503050406030204" pitchFamily="18" charset="0"/>
                          <a:ea typeface="Cambria Math" panose="02040503050406030204" pitchFamily="18" charset="0"/>
                        </a:rPr>
                        <m:t>+</m:t>
                      </m:r>
                      <m:r>
                        <m:rPr>
                          <m:sty m:val="p"/>
                        </m:rPr>
                        <a:rPr lang="es-ES" b="0" i="0" smtClean="0">
                          <a:solidFill>
                            <a:schemeClr val="accent4"/>
                          </a:solidFill>
                          <a:latin typeface="Cambria Math" panose="02040503050406030204" pitchFamily="18" charset="0"/>
                          <a:ea typeface="Cambria Math" panose="02040503050406030204" pitchFamily="18" charset="0"/>
                        </a:rPr>
                        <m:t>k</m:t>
                      </m:r>
                      <m:r>
                        <m:rPr>
                          <m:sty m:val="p"/>
                        </m:rPr>
                        <a:rPr lang="el-GR" b="0" i="1" smtClean="0">
                          <a:solidFill>
                            <a:schemeClr val="accent4"/>
                          </a:solidFill>
                          <a:latin typeface="Cambria Math" panose="02040503050406030204" pitchFamily="18" charset="0"/>
                          <a:ea typeface="Cambria Math" panose="02040503050406030204" pitchFamily="18" charset="0"/>
                        </a:rPr>
                        <m:t>τ</m:t>
                      </m:r>
                    </m:oMath>
                  </m:oMathPara>
                </a14:m>
                <a:endParaRPr lang="en-GB" b="1" dirty="0"/>
              </a:p>
            </p:txBody>
          </p:sp>
        </mc:Choice>
        <mc:Fallback xmlns="">
          <p:sp>
            <p:nvSpPr>
              <p:cNvPr id="15" name="TextBox 14">
                <a:extLst>
                  <a:ext uri="{FF2B5EF4-FFF2-40B4-BE49-F238E27FC236}">
                    <a16:creationId xmlns:a16="http://schemas.microsoft.com/office/drawing/2014/main" id="{841D0836-FAA3-4CDE-A0CD-668D567A258E}"/>
                  </a:ext>
                </a:extLst>
              </p:cNvPr>
              <p:cNvSpPr txBox="1">
                <a:spLocks noRot="1" noChangeAspect="1" noMove="1" noResize="1" noEditPoints="1" noAdjustHandles="1" noChangeArrowheads="1" noChangeShapeType="1" noTextEdit="1"/>
              </p:cNvSpPr>
              <p:nvPr/>
            </p:nvSpPr>
            <p:spPr>
              <a:xfrm>
                <a:off x="6051009" y="3113939"/>
                <a:ext cx="2558521" cy="276999"/>
              </a:xfrm>
              <a:prstGeom prst="rect">
                <a:avLst/>
              </a:prstGeom>
              <a:blipFill>
                <a:blip r:embed="rId3"/>
                <a:stretch>
                  <a:fillRect l="-716" t="-2222" b="-35556"/>
                </a:stretch>
              </a:blipFill>
            </p:spPr>
            <p:txBody>
              <a:bodyPr/>
              <a:lstStyle/>
              <a:p>
                <a:r>
                  <a:rPr lang="en-GB">
                    <a:noFill/>
                  </a:rPr>
                  <a:t> </a:t>
                </a:r>
              </a:p>
            </p:txBody>
          </p:sp>
        </mc:Fallback>
      </mc:AlternateContent>
      <p:sp>
        <p:nvSpPr>
          <p:cNvPr id="12" name="Rectangle 11">
            <a:extLst>
              <a:ext uri="{FF2B5EF4-FFF2-40B4-BE49-F238E27FC236}">
                <a16:creationId xmlns:a16="http://schemas.microsoft.com/office/drawing/2014/main" id="{81BDC5EA-BDBC-4A9A-BD3D-FB091138E5ED}"/>
              </a:ext>
            </a:extLst>
          </p:cNvPr>
          <p:cNvSpPr/>
          <p:nvPr/>
        </p:nvSpPr>
        <p:spPr>
          <a:xfrm>
            <a:off x="602356" y="3797020"/>
            <a:ext cx="8198495" cy="1015663"/>
          </a:xfrm>
          <a:prstGeom prst="rect">
            <a:avLst/>
          </a:prstGeom>
          <a:solidFill>
            <a:schemeClr val="bg1">
              <a:lumMod val="95000"/>
            </a:schemeClr>
          </a:solidFill>
        </p:spPr>
        <p:txBody>
          <a:bodyPr wrap="square">
            <a:spAutoFit/>
          </a:bodyPr>
          <a:lstStyle/>
          <a:p>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 m5, </a:t>
            </a:r>
            <a:r>
              <a:rPr lang="en-GB" sz="1000" dirty="0">
                <a:solidFill>
                  <a:srgbClr val="000000"/>
                </a:solidFill>
                <a:latin typeface="Courier New" panose="02070309020205020404" pitchFamily="49" charset="0"/>
              </a:rPr>
              <a:t>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log</a:t>
            </a:r>
            <a:r>
              <a:rPr lang="en-GB" sz="1000" b="1" dirty="0">
                <a:solidFill>
                  <a:srgbClr val="000080"/>
                </a:solidFill>
                <a:latin typeface="Courier New" panose="02070309020205020404" pitchFamily="49" charset="0"/>
              </a:rPr>
              <a:t>(</a:t>
            </a:r>
            <a:r>
              <a:rPr lang="en-GB" sz="1000" dirty="0" err="1">
                <a:solidFill>
                  <a:srgbClr val="8000FF"/>
                </a:solidFill>
                <a:latin typeface="Courier New" panose="02070309020205020404" pitchFamily="49" charset="0"/>
              </a:rPr>
              <a:t>nrow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a:solidFill>
                  <a:srgbClr val="80400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a:t>
            </a:r>
            <a:r>
              <a:rPr lang="en-US" sz="1000" dirty="0">
                <a:solidFill>
                  <a:srgbClr val="8000FF"/>
                </a:solidFill>
                <a:latin typeface="Courier New" panose="02070309020205020404" pitchFamily="49" charset="0"/>
              </a:rPr>
              <a:t>order</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 	</a:t>
            </a:r>
            <a:r>
              <a:rPr lang="en-GB" sz="1000" dirty="0">
                <a:solidFill>
                  <a:srgbClr val="008000"/>
                </a:solidFill>
                <a:latin typeface="Courier New" panose="02070309020205020404" pitchFamily="49" charset="0"/>
              </a:rPr>
              <a:t># If K ~ log(n), then AIC = BIC</a:t>
            </a:r>
            <a:endParaRPr lang="en-US" sz="1000" dirty="0"/>
          </a:p>
          <a:p>
            <a:endParaRPr lang="en-GB"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&gt;    df      AIC</a:t>
            </a:r>
          </a:p>
          <a:p>
            <a:r>
              <a:rPr lang="en-US" sz="1000" b="1" dirty="0">
                <a:solidFill>
                  <a:srgbClr val="00B050"/>
                </a:solidFill>
                <a:latin typeface="Courier New" panose="02070309020205020404" pitchFamily="49" charset="0"/>
              </a:rPr>
              <a:t>m5    7 	10720.20</a:t>
            </a:r>
            <a:endParaRPr lang="en-US" sz="1000" b="1" dirty="0">
              <a:solidFill>
                <a:srgbClr val="FF0000"/>
              </a:solidFill>
              <a:latin typeface="Courier New" panose="02070309020205020404" pitchFamily="49" charset="0"/>
            </a:endParaRPr>
          </a:p>
          <a:p>
            <a:r>
              <a:rPr lang="en-US" sz="1000" b="1" dirty="0">
                <a:solidFill>
                  <a:srgbClr val="FF0000"/>
                </a:solidFill>
                <a:latin typeface="Courier New" panose="02070309020205020404" pitchFamily="49" charset="0"/>
              </a:rPr>
              <a:t>m4   10  	10740.47</a:t>
            </a:r>
          </a:p>
          <a:p>
            <a:endParaRPr lang="en-US"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822447-E65D-4A9C-9F1D-05DFB13C5020}"/>
                  </a:ext>
                </a:extLst>
              </p:cNvPr>
              <p:cNvSpPr txBox="1"/>
              <p:nvPr/>
            </p:nvSpPr>
            <p:spPr>
              <a:xfrm>
                <a:off x="4535966" y="1777327"/>
                <a:ext cx="426488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a:rPr lang="en-GB" i="1" smtClean="0">
                                  <a:latin typeface="Cambria Math" panose="02040503050406030204" pitchFamily="18" charset="0"/>
                                </a:rPr>
                                <m:t>𝑖</m:t>
                              </m:r>
                              <m:r>
                                <a:rPr lang="en-GB" i="1" smtClean="0">
                                  <a:latin typeface="Cambria Math" panose="02040503050406030204" pitchFamily="18" charset="0"/>
                                </a:rPr>
                                <m:t>=1</m:t>
                              </m:r>
                            </m:sub>
                            <m:sup>
                              <m:r>
                                <a:rPr lang="en-GB" i="1" smtClean="0">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e>
                                <m:sup>
                                  <m:r>
                                    <a:rPr lang="en-GB" i="1">
                                      <a:latin typeface="Cambria Math" panose="02040503050406030204" pitchFamily="18" charset="0"/>
                                    </a:rPr>
                                    <m:t>2</m:t>
                                  </m:r>
                                </m:sup>
                              </m:sSup>
                            </m:e>
                          </m:nary>
                        </m:num>
                        <m:den>
                          <m:rad>
                            <m:radPr>
                              <m:degHide m:val="on"/>
                              <m:ctrlPr>
                                <a:rPr lang="en-GB" i="1" smtClean="0">
                                  <a:latin typeface="Cambria Math" panose="02040503050406030204" pitchFamily="18" charset="0"/>
                                </a:rPr>
                              </m:ctrlPr>
                            </m:radPr>
                            <m:deg/>
                            <m:e>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b="0" i="1" smtClean="0">
                                                  <a:latin typeface="Cambria Math" panose="02040503050406030204" pitchFamily="18" charset="0"/>
                                                </a:rPr>
                                                <m:t>𝑥</m:t>
                                              </m:r>
                                            </m:e>
                                          </m:acc>
                                        </m:e>
                                      </m:d>
                                    </m:e>
                                    <m:sup>
                                      <m:r>
                                        <a:rPr lang="en-GB" i="1">
                                          <a:latin typeface="Cambria Math" panose="02040503050406030204" pitchFamily="18" charset="0"/>
                                        </a:rPr>
                                        <m:t>2</m:t>
                                      </m:r>
                                    </m:sup>
                                  </m:sSup>
                                </m:e>
                              </m:nary>
                              <m:r>
                                <a:rPr lang="en-GB" i="1">
                                  <a:latin typeface="Cambria Math" panose="02040503050406030204" pitchFamily="18" charset="0"/>
                                  <a:ea typeface="Cambria Math" panose="02040503050406030204" pitchFamily="18" charset="0"/>
                                </a:rPr>
                                <m:t>×</m:t>
                              </m:r>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sup>
                                      <m:r>
                                        <a:rPr lang="en-GB" i="1">
                                          <a:latin typeface="Cambria Math" panose="02040503050406030204" pitchFamily="18" charset="0"/>
                                        </a:rPr>
                                        <m:t>2</m:t>
                                      </m:r>
                                    </m:sup>
                                  </m:sSup>
                                </m:e>
                              </m:nary>
                            </m:e>
                          </m:rad>
                        </m:den>
                      </m:f>
                    </m:oMath>
                  </m:oMathPara>
                </a14:m>
                <a:endParaRPr lang="en-GB" dirty="0"/>
              </a:p>
            </p:txBody>
          </p:sp>
        </mc:Choice>
        <mc:Fallback xmlns="">
          <p:sp>
            <p:nvSpPr>
              <p:cNvPr id="11" name="TextBox 10">
                <a:extLst>
                  <a:ext uri="{FF2B5EF4-FFF2-40B4-BE49-F238E27FC236}">
                    <a16:creationId xmlns:a16="http://schemas.microsoft.com/office/drawing/2014/main" id="{BD822447-E65D-4A9C-9F1D-05DFB13C5020}"/>
                  </a:ext>
                </a:extLst>
              </p:cNvPr>
              <p:cNvSpPr txBox="1">
                <a:spLocks noRot="1" noChangeAspect="1" noMove="1" noResize="1" noEditPoints="1" noAdjustHandles="1" noChangeArrowheads="1" noChangeShapeType="1" noTextEdit="1"/>
              </p:cNvSpPr>
              <p:nvPr/>
            </p:nvSpPr>
            <p:spPr>
              <a:xfrm>
                <a:off x="4535966" y="1777327"/>
                <a:ext cx="4264885" cy="672107"/>
              </a:xfrm>
              <a:prstGeom prst="rect">
                <a:avLst/>
              </a:prstGeom>
              <a:blipFill>
                <a:blip r:embed="rId5"/>
                <a:stretch>
                  <a:fillRect/>
                </a:stretch>
              </a:blipFill>
            </p:spPr>
            <p:txBody>
              <a:bodyPr/>
              <a:lstStyle/>
              <a:p>
                <a:r>
                  <a:rPr lang="en-GB">
                    <a:noFill/>
                  </a:rPr>
                  <a:t> </a:t>
                </a:r>
              </a:p>
            </p:txBody>
          </p:sp>
        </mc:Fallback>
      </mc:AlternateContent>
      <p:sp>
        <p:nvSpPr>
          <p:cNvPr id="16" name="Flowchart: Off-page Connector 15">
            <a:extLst>
              <a:ext uri="{FF2B5EF4-FFF2-40B4-BE49-F238E27FC236}">
                <a16:creationId xmlns:a16="http://schemas.microsoft.com/office/drawing/2014/main" id="{502849D3-DA76-4ABD-AD90-1376E5C46DD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39</a:t>
            </a:fld>
            <a:endParaRPr lang="en-US" sz="1100" b="1"/>
          </a:p>
        </p:txBody>
      </p:sp>
    </p:spTree>
    <p:extLst>
      <p:ext uri="{BB962C8B-B14F-4D97-AF65-F5344CB8AC3E}">
        <p14:creationId xmlns:p14="http://schemas.microsoft.com/office/powerpoint/2010/main" val="24569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018B6D7-571D-4D10-9018-36FB248C8790}"/>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E07F3B8B-F0C5-496D-9F6F-6FBC6093FECF}"/>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a:t>
            </a:fld>
            <a:endParaRPr lang="en-US" sz="1100" b="1"/>
          </a:p>
        </p:txBody>
      </p:sp>
      <p:sp>
        <p:nvSpPr>
          <p:cNvPr id="18" name="Rectangle 17">
            <a:extLst>
              <a:ext uri="{FF2B5EF4-FFF2-40B4-BE49-F238E27FC236}">
                <a16:creationId xmlns:a16="http://schemas.microsoft.com/office/drawing/2014/main" id="{F2F9D2CA-8BFF-4D46-A11D-FAE8E9B66E3F}"/>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046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F5C86304-DEB2-4D6D-935B-D22D1017AAC7}"/>
              </a:ext>
            </a:extLst>
          </p:cNvPr>
          <p:cNvPicPr>
            <a:picLocks noChangeAspect="1"/>
          </p:cNvPicPr>
          <p:nvPr/>
        </p:nvPicPr>
        <p:blipFill>
          <a:blip r:embed="rId3"/>
          <a:stretch>
            <a:fillRect/>
          </a:stretch>
        </p:blipFill>
        <p:spPr>
          <a:xfrm>
            <a:off x="5210184" y="1777327"/>
            <a:ext cx="3531175" cy="2946974"/>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Present results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Tables vs images</a:t>
            </a:r>
            <a:endParaRPr lang="en-US" sz="1400" dirty="0"/>
          </a:p>
        </p:txBody>
      </p:sp>
      <p:graphicFrame>
        <p:nvGraphicFramePr>
          <p:cNvPr id="7" name="Table 6">
            <a:extLst>
              <a:ext uri="{FF2B5EF4-FFF2-40B4-BE49-F238E27FC236}">
                <a16:creationId xmlns:a16="http://schemas.microsoft.com/office/drawing/2014/main" id="{BA0D6C79-9C4D-4EC0-948A-5B8734429C9B}"/>
              </a:ext>
            </a:extLst>
          </p:cNvPr>
          <p:cNvGraphicFramePr>
            <a:graphicFrameLocks noGrp="1"/>
          </p:cNvGraphicFramePr>
          <p:nvPr>
            <p:extLst>
              <p:ext uri="{D42A27DB-BD31-4B8C-83A1-F6EECF244321}">
                <p14:modId xmlns:p14="http://schemas.microsoft.com/office/powerpoint/2010/main" val="2506055647"/>
              </p:ext>
            </p:extLst>
          </p:nvPr>
        </p:nvGraphicFramePr>
        <p:xfrm>
          <a:off x="621587" y="1838916"/>
          <a:ext cx="3863531" cy="1333500"/>
        </p:xfrm>
        <a:graphic>
          <a:graphicData uri="http://schemas.openxmlformats.org/drawingml/2006/table">
            <a:tbl>
              <a:tblPr>
                <a:tableStyleId>{8EC20E35-A176-4012-BC5E-935CFFF8708E}</a:tableStyleId>
              </a:tblPr>
              <a:tblGrid>
                <a:gridCol w="918067">
                  <a:extLst>
                    <a:ext uri="{9D8B030D-6E8A-4147-A177-3AD203B41FA5}">
                      <a16:colId xmlns:a16="http://schemas.microsoft.com/office/drawing/2014/main" val="2365009150"/>
                    </a:ext>
                  </a:extLst>
                </a:gridCol>
                <a:gridCol w="918067">
                  <a:extLst>
                    <a:ext uri="{9D8B030D-6E8A-4147-A177-3AD203B41FA5}">
                      <a16:colId xmlns:a16="http://schemas.microsoft.com/office/drawing/2014/main" val="1295234827"/>
                    </a:ext>
                  </a:extLst>
                </a:gridCol>
                <a:gridCol w="937193">
                  <a:extLst>
                    <a:ext uri="{9D8B030D-6E8A-4147-A177-3AD203B41FA5}">
                      <a16:colId xmlns:a16="http://schemas.microsoft.com/office/drawing/2014/main" val="3245761352"/>
                    </a:ext>
                  </a:extLst>
                </a:gridCol>
                <a:gridCol w="1090204">
                  <a:extLst>
                    <a:ext uri="{9D8B030D-6E8A-4147-A177-3AD203B41FA5}">
                      <a16:colId xmlns:a16="http://schemas.microsoft.com/office/drawing/2014/main" val="4166066058"/>
                    </a:ext>
                  </a:extLst>
                </a:gridCol>
              </a:tblGrid>
              <a:tr h="190500">
                <a:tc>
                  <a:txBody>
                    <a:bodyPr/>
                    <a:lstStyle/>
                    <a:p>
                      <a:pPr algn="ctr" fontAlgn="b"/>
                      <a:r>
                        <a:rPr lang="en-GB" sz="1100" b="1" u="none" strike="noStrike" dirty="0">
                          <a:effectLst/>
                        </a:rPr>
                        <a:t>Coef.</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2.50%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97.50%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Estimate</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180056"/>
                  </a:ext>
                </a:extLst>
              </a:tr>
              <a:tr h="190500">
                <a:tc>
                  <a:txBody>
                    <a:bodyPr/>
                    <a:lstStyle/>
                    <a:p>
                      <a:pPr algn="ctr" fontAlgn="b"/>
                      <a:r>
                        <a:rPr lang="en-GB" sz="1100" b="0" i="0" u="none" strike="noStrike" dirty="0">
                          <a:solidFill>
                            <a:srgbClr val="000000"/>
                          </a:solidFill>
                          <a:effectLst/>
                          <a:latin typeface="Calibri" panose="020F0502020204030204" pitchFamily="34" charset="0"/>
                        </a:rPr>
                        <a:t>(Intercept)</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52.84821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54.08622</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53.46721</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4727152"/>
                  </a:ext>
                </a:extLst>
              </a:tr>
              <a:tr h="190500">
                <a:tc>
                  <a:txBody>
                    <a:bodyPr/>
                    <a:lstStyle/>
                    <a:p>
                      <a:pPr algn="ctr" fontAlgn="b"/>
                      <a:r>
                        <a:rPr lang="en-GB" sz="1100" b="0" i="0" u="none" strike="noStrike" dirty="0">
                          <a:solidFill>
                            <a:srgbClr val="000000"/>
                          </a:solidFill>
                          <a:effectLst/>
                          <a:latin typeface="Calibri" panose="020F0502020204030204" pitchFamily="34" charset="0"/>
                        </a:rPr>
                        <a:t>Weight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0.341727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0.35174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0.346734</a:t>
                      </a:r>
                    </a:p>
                  </a:txBody>
                  <a:tcPr marL="9525" marR="9525" marT="9525" marB="0" anchor="b"/>
                </a:tc>
                <a:extLst>
                  <a:ext uri="{0D108BD9-81ED-4DB2-BD59-A6C34878D82A}">
                    <a16:rowId xmlns:a16="http://schemas.microsoft.com/office/drawing/2014/main" val="2049449859"/>
                  </a:ext>
                </a:extLst>
              </a:tr>
              <a:tr h="190500">
                <a:tc>
                  <a:txBody>
                    <a:bodyPr/>
                    <a:lstStyle/>
                    <a:p>
                      <a:pPr algn="ctr" fontAlgn="b"/>
                      <a:r>
                        <a:rPr lang="en-GB" sz="1100" b="0" i="0" u="none" strike="noStrike">
                          <a:solidFill>
                            <a:srgbClr val="000000"/>
                          </a:solidFill>
                          <a:effectLst/>
                          <a:latin typeface="Calibri" panose="020F0502020204030204" pitchFamily="34" charset="0"/>
                        </a:rPr>
                        <a:t>Age</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-0.02391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-0.01199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-0.01795</a:t>
                      </a:r>
                    </a:p>
                  </a:txBody>
                  <a:tcPr marL="9525" marR="9525" marT="9525" marB="0" anchor="b"/>
                </a:tc>
                <a:extLst>
                  <a:ext uri="{0D108BD9-81ED-4DB2-BD59-A6C34878D82A}">
                    <a16:rowId xmlns:a16="http://schemas.microsoft.com/office/drawing/2014/main" val="605195950"/>
                  </a:ext>
                </a:extLst>
              </a:tr>
              <a:tr h="190500">
                <a:tc>
                  <a:txBody>
                    <a:bodyPr/>
                    <a:lstStyle/>
                    <a:p>
                      <a:pPr algn="ctr" fontAlgn="b"/>
                      <a:r>
                        <a:rPr lang="en-GB" sz="1100" b="0" i="0" u="none" strike="noStrike">
                          <a:solidFill>
                            <a:srgbClr val="000000"/>
                          </a:solidFill>
                          <a:effectLst/>
                          <a:latin typeface="Calibri" panose="020F0502020204030204" pitchFamily="34" charset="0"/>
                        </a:rPr>
                        <a:t>Height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-0.31998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-0.31354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-0.31676</a:t>
                      </a:r>
                    </a:p>
                  </a:txBody>
                  <a:tcPr marL="9525" marR="9525" marT="9525" marB="0" anchor="b"/>
                </a:tc>
                <a:extLst>
                  <a:ext uri="{0D108BD9-81ED-4DB2-BD59-A6C34878D82A}">
                    <a16:rowId xmlns:a16="http://schemas.microsoft.com/office/drawing/2014/main" val="3549694199"/>
                  </a:ext>
                </a:extLst>
              </a:tr>
              <a:tr h="190500">
                <a:tc>
                  <a:txBody>
                    <a:bodyPr/>
                    <a:lstStyle/>
                    <a:p>
                      <a:pPr algn="ctr" fontAlgn="b"/>
                      <a:r>
                        <a:rPr lang="en-GB" sz="1100" b="0" i="0" u="none" strike="noStrike">
                          <a:solidFill>
                            <a:srgbClr val="000000"/>
                          </a:solidFill>
                          <a:effectLst/>
                          <a:latin typeface="Calibri" panose="020F0502020204030204" pitchFamily="34" charset="0"/>
                        </a:rPr>
                        <a:t>Sex2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-0.17377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-0.05999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-0.11688</a:t>
                      </a:r>
                    </a:p>
                  </a:txBody>
                  <a:tcPr marL="9525" marR="9525" marT="9525" marB="0" anchor="b"/>
                </a:tc>
                <a:extLst>
                  <a:ext uri="{0D108BD9-81ED-4DB2-BD59-A6C34878D82A}">
                    <a16:rowId xmlns:a16="http://schemas.microsoft.com/office/drawing/2014/main" val="949071504"/>
                  </a:ext>
                </a:extLst>
              </a:tr>
              <a:tr h="190500">
                <a:tc>
                  <a:txBody>
                    <a:bodyPr/>
                    <a:lstStyle/>
                    <a:p>
                      <a:pPr algn="ctr" fontAlgn="b"/>
                      <a:r>
                        <a:rPr lang="en-GB" sz="1100" b="0" i="0" u="none" strike="noStrike">
                          <a:solidFill>
                            <a:srgbClr val="000000"/>
                          </a:solidFill>
                          <a:effectLst/>
                          <a:latin typeface="Calibri" panose="020F0502020204030204" pitchFamily="34" charset="0"/>
                        </a:rPr>
                        <a:t>Weight:Age</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0.000225</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0.000387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0.000306</a:t>
                      </a:r>
                    </a:p>
                  </a:txBody>
                  <a:tcPr marL="9525" marR="9525" marT="9525" marB="0" anchor="b"/>
                </a:tc>
                <a:extLst>
                  <a:ext uri="{0D108BD9-81ED-4DB2-BD59-A6C34878D82A}">
                    <a16:rowId xmlns:a16="http://schemas.microsoft.com/office/drawing/2014/main" val="474471575"/>
                  </a:ext>
                </a:extLst>
              </a:tr>
            </a:tbl>
          </a:graphicData>
        </a:graphic>
      </p:graphicFrame>
      <p:sp>
        <p:nvSpPr>
          <p:cNvPr id="15" name="Rectangle 14">
            <a:extLst>
              <a:ext uri="{FF2B5EF4-FFF2-40B4-BE49-F238E27FC236}">
                <a16:creationId xmlns:a16="http://schemas.microsoft.com/office/drawing/2014/main" id="{1937605F-9D61-4DB1-B2EE-7ACDF5B00E44}"/>
              </a:ext>
            </a:extLst>
          </p:cNvPr>
          <p:cNvSpPr/>
          <p:nvPr/>
        </p:nvSpPr>
        <p:spPr>
          <a:xfrm>
            <a:off x="534706" y="3400862"/>
            <a:ext cx="4037294" cy="132343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result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confint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keep.rownames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result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Estimate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coef</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sjPlot</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plot_model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 </a:t>
            </a:r>
            <a:r>
              <a:rPr lang="en-GB" sz="1000" dirty="0" err="1">
                <a:solidFill>
                  <a:srgbClr val="000000"/>
                </a:solidFill>
                <a:latin typeface="Courier New" panose="02070309020205020404" pitchFamily="49" charset="0"/>
              </a:rPr>
              <a:t>show.values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sort.est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value.offset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69549CE9-75BD-4498-B748-05B78E21E4B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40</a:t>
            </a:fld>
            <a:endParaRPr lang="en-US" sz="1100" b="1"/>
          </a:p>
        </p:txBody>
      </p:sp>
    </p:spTree>
    <p:extLst>
      <p:ext uri="{BB962C8B-B14F-4D97-AF65-F5344CB8AC3E}">
        <p14:creationId xmlns:p14="http://schemas.microsoft.com/office/powerpoint/2010/main" val="197835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err="1"/>
              <a:t>Otras</a:t>
            </a:r>
            <a:r>
              <a:rPr lang="en-GB" b="1" noProof="0" dirty="0"/>
              <a:t> </a:t>
            </a:r>
            <a:r>
              <a:rPr lang="en-GB" b="1" noProof="0" dirty="0" err="1"/>
              <a:t>funciones</a:t>
            </a:r>
            <a:r>
              <a:rPr lang="en-GB" b="1" noProof="0" dirty="0"/>
              <a:t> </a:t>
            </a:r>
            <a:r>
              <a:rPr lang="en-GB" b="1" noProof="0" dirty="0" err="1"/>
              <a:t>importantes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Nunca</a:t>
            </a:r>
            <a:r>
              <a:rPr lang="en-US" sz="1400" dirty="0"/>
              <a:t> hay </a:t>
            </a:r>
            <a:r>
              <a:rPr lang="en-US" sz="1400" dirty="0" err="1"/>
              <a:t>timpo</a:t>
            </a:r>
            <a:r>
              <a:rPr lang="en-US" sz="1400" dirty="0"/>
              <a:t> para </a:t>
            </a:r>
            <a:r>
              <a:rPr lang="en-US" sz="1400" dirty="0" err="1"/>
              <a:t>hablar</a:t>
            </a:r>
            <a:r>
              <a:rPr lang="en-US" sz="1400" dirty="0"/>
              <a:t> de </a:t>
            </a:r>
            <a:r>
              <a:rPr lang="en-US" sz="1400" dirty="0" err="1"/>
              <a:t>todo</a:t>
            </a:r>
            <a:endParaRPr lang="en-US" sz="1400" b="1" dirty="0">
              <a:solidFill>
                <a:schemeClr val="accent2"/>
              </a:solidFill>
              <a:latin typeface="+mn-lt"/>
            </a:endParaRPr>
          </a:p>
        </p:txBody>
      </p:sp>
      <p:sp>
        <p:nvSpPr>
          <p:cNvPr id="6" name="Rectangle 5">
            <a:extLst>
              <a:ext uri="{FF2B5EF4-FFF2-40B4-BE49-F238E27FC236}">
                <a16:creationId xmlns:a16="http://schemas.microsoft.com/office/drawing/2014/main" id="{681180EA-14CD-4231-91D0-0BEAE3A1299C}"/>
              </a:ext>
            </a:extLst>
          </p:cNvPr>
          <p:cNvSpPr/>
          <p:nvPr/>
        </p:nvSpPr>
        <p:spPr>
          <a:xfrm>
            <a:off x="457200" y="2152229"/>
            <a:ext cx="8304245" cy="2723823"/>
          </a:xfrm>
          <a:prstGeom prst="rect">
            <a:avLst/>
          </a:prstGeom>
          <a:solidFill>
            <a:schemeClr val="bg1">
              <a:lumMod val="95000"/>
            </a:schemeClr>
          </a:solidFill>
        </p:spPr>
        <p:txBody>
          <a:bodyPr wrap="square">
            <a:spAutoFit/>
          </a:bodyPr>
          <a:lstStyle/>
          <a:p>
            <a:endParaRPr lang="es-ES" sz="900" dirty="0">
              <a:solidFill>
                <a:srgbClr val="8000FF"/>
              </a:solidFill>
              <a:latin typeface="Courier New" panose="02070309020205020404" pitchFamily="49" charset="0"/>
            </a:endParaRP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Summary report of the table </a:t>
            </a:r>
            <a:endParaRPr lang="es-ES" sz="900" dirty="0">
              <a:solidFill>
                <a:srgbClr val="008000"/>
              </a:solidFill>
              <a:latin typeface="Courier New" panose="02070309020205020404" pitchFamily="49" charset="0"/>
            </a:endParaRPr>
          </a:p>
          <a:p>
            <a:r>
              <a:rPr lang="es-ES" sz="900" dirty="0" err="1">
                <a:solidFill>
                  <a:srgbClr val="8000FF"/>
                </a:solidFill>
                <a:latin typeface="Courier New" panose="02070309020205020404" pitchFamily="49" charset="0"/>
              </a:rPr>
              <a:t>cor</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x, y</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Correlation</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between</a:t>
            </a:r>
            <a:r>
              <a:rPr lang="es-ES" sz="900" dirty="0">
                <a:solidFill>
                  <a:srgbClr val="008000"/>
                </a:solidFill>
                <a:latin typeface="Courier New" panose="02070309020205020404" pitchFamily="49" charset="0"/>
              </a:rPr>
              <a:t> two variables </a:t>
            </a:r>
          </a:p>
          <a:p>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ggpairs</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Pair plot for all variables 
</a:t>
            </a:r>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ggcorr</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Correlation plot for all variables
</a:t>
            </a:r>
            <a:endParaRPr lang="es-ES" sz="900" dirty="0">
              <a:solidFill>
                <a:srgbClr val="008000"/>
              </a:solidFill>
              <a:latin typeface="Courier New" panose="02070309020205020404" pitchFamily="49" charset="0"/>
            </a:endParaRPr>
          </a:p>
          <a:p>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&lt;-</a:t>
            </a:r>
            <a:r>
              <a:rPr lang="es-ES" sz="900" dirty="0">
                <a:solidFill>
                  <a:srgbClr val="000000"/>
                </a:solidFill>
                <a:latin typeface="Courier New" panose="02070309020205020404" pitchFamily="49" charset="0"/>
              </a:rPr>
              <a:t> </a:t>
            </a:r>
            <a:r>
              <a:rPr lang="es-ES" sz="900" dirty="0">
                <a:solidFill>
                  <a:srgbClr val="8000FF"/>
                </a:solidFill>
                <a:latin typeface="Courier New" panose="02070309020205020404" pitchFamily="49" charset="0"/>
              </a:rPr>
              <a:t>lm</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y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x, </a:t>
            </a:r>
            <a:r>
              <a:rPr lang="es-ES" sz="900" dirty="0">
                <a:solidFill>
                  <a:srgbClr val="8000FF"/>
                </a:solidFill>
                <a:latin typeface="Courier New" panose="02070309020205020404" pitchFamily="49" charset="0"/>
              </a:rPr>
              <a:t>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d</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Simple </a:t>
            </a:r>
            <a:r>
              <a:rPr lang="es-ES" sz="900" dirty="0" err="1">
                <a:solidFill>
                  <a:srgbClr val="008000"/>
                </a:solidFill>
                <a:latin typeface="Courier New" panose="02070309020205020404" pitchFamily="49" charset="0"/>
              </a:rPr>
              <a:t>model</a:t>
            </a:r>
            <a:r>
              <a:rPr lang="es-ES" sz="900" dirty="0">
                <a:solidFill>
                  <a:srgbClr val="008000"/>
                </a:solidFill>
                <a:latin typeface="Courier New" panose="02070309020205020404" pitchFamily="49" charset="0"/>
              </a:rPr>
              <a:t> </a:t>
            </a:r>
          </a:p>
          <a:p>
            <a:r>
              <a:rPr lang="es-ES" sz="900" b="1" dirty="0" err="1">
                <a:solidFill>
                  <a:srgbClr val="000000"/>
                </a:solidFill>
                <a:latin typeface="Courier New" panose="02070309020205020404" pitchFamily="49" charset="0"/>
              </a:rPr>
              <a:t>model</a:t>
            </a:r>
            <a:r>
              <a:rPr lang="es-ES" sz="900" b="1"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&lt;-</a:t>
            </a:r>
            <a:r>
              <a:rPr lang="es-ES" sz="900" b="1" dirty="0">
                <a:solidFill>
                  <a:srgbClr val="000000"/>
                </a:solidFill>
                <a:latin typeface="Courier New" panose="02070309020205020404" pitchFamily="49" charset="0"/>
              </a:rPr>
              <a:t> </a:t>
            </a:r>
            <a:r>
              <a:rPr lang="es-ES" sz="900" b="1" dirty="0">
                <a:solidFill>
                  <a:srgbClr val="8000FF"/>
                </a:solidFill>
                <a:latin typeface="Courier New" panose="02070309020205020404" pitchFamily="49" charset="0"/>
              </a:rPr>
              <a:t>lm</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y </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 </a:t>
            </a:r>
            <a:r>
              <a:rPr lang="es-ES" sz="900" b="1" dirty="0">
                <a:solidFill>
                  <a:srgbClr val="8000FF"/>
                </a:solidFill>
                <a:latin typeface="Courier New" panose="02070309020205020404" pitchFamily="49" charset="0"/>
              </a:rPr>
              <a:t>data</a:t>
            </a:r>
            <a:r>
              <a:rPr lang="es-ES" sz="900" b="1"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d</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a:t>
            </a:r>
            <a:r>
              <a:rPr lang="es-ES" sz="900" b="1" dirty="0">
                <a:solidFill>
                  <a:srgbClr val="008000"/>
                </a:solidFill>
                <a:latin typeface="Courier New" panose="02070309020205020404" pitchFamily="49" charset="0"/>
              </a:rPr>
              <a:t># </a:t>
            </a:r>
            <a:r>
              <a:rPr lang="es-ES" sz="900" b="1" dirty="0" err="1">
                <a:solidFill>
                  <a:srgbClr val="008000"/>
                </a:solidFill>
                <a:latin typeface="Courier New" panose="02070309020205020404" pitchFamily="49" charset="0"/>
              </a:rPr>
              <a:t>Model</a:t>
            </a:r>
            <a:r>
              <a:rPr lang="es-ES" sz="900" b="1" dirty="0">
                <a:solidFill>
                  <a:srgbClr val="008000"/>
                </a:solidFill>
                <a:latin typeface="Courier New" panose="02070309020205020404" pitchFamily="49" charset="0"/>
              </a:rPr>
              <a:t> with </a:t>
            </a:r>
            <a:r>
              <a:rPr lang="es-ES" sz="900" b="1" dirty="0" err="1">
                <a:solidFill>
                  <a:srgbClr val="008000"/>
                </a:solidFill>
                <a:latin typeface="Courier New" panose="02070309020205020404" pitchFamily="49" charset="0"/>
              </a:rPr>
              <a:t>all</a:t>
            </a:r>
            <a:r>
              <a:rPr lang="es-ES" sz="900" b="1" dirty="0">
                <a:solidFill>
                  <a:srgbClr val="008000"/>
                </a:solidFill>
                <a:latin typeface="Courier New" panose="02070309020205020404" pitchFamily="49" charset="0"/>
              </a:rPr>
              <a:t> the variables</a:t>
            </a:r>
          </a:p>
          <a:p>
            <a:endParaRPr lang="es-ES" sz="900" b="1"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Summary report of the model</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coef</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coefficients</a:t>
            </a:r>
            <a:r>
              <a:rPr lang="es-ES" sz="900" dirty="0">
                <a:solidFill>
                  <a:srgbClr val="008000"/>
                </a:solidFill>
                <a:latin typeface="Courier New" panose="02070309020205020404" pitchFamily="49" charset="0"/>
              </a:rPr>
              <a:t>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confint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confidence</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intervals</a:t>
            </a:r>
            <a:r>
              <a:rPr lang="es-ES" sz="900" dirty="0">
                <a:solidFill>
                  <a:srgbClr val="008000"/>
                </a:solidFill>
                <a:latin typeface="Courier New" panose="02070309020205020404" pitchFamily="49" charset="0"/>
              </a:rPr>
              <a:t> </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plot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Represent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model</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predict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dirty="0" err="1">
                <a:solidFill>
                  <a:srgbClr val="000000"/>
                </a:solidFill>
                <a:latin typeface="Courier New" panose="02070309020205020404" pitchFamily="49" charset="0"/>
              </a:rPr>
              <a:t>newdata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Predict new data not seen by the model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fitted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Strate</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tight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values</a:t>
            </a:r>
            <a:r>
              <a:rPr lang="es-ES" sz="900" dirty="0">
                <a:solidFill>
                  <a:srgbClr val="008000"/>
                </a:solidFill>
                <a:latin typeface="Courier New" panose="02070309020205020404" pitchFamily="49" charset="0"/>
              </a:rPr>
              <a:t>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resid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Extracting</a:t>
            </a:r>
            <a:r>
              <a:rPr lang="es-ES" sz="900" dirty="0">
                <a:solidFill>
                  <a:srgbClr val="008000"/>
                </a:solidFill>
                <a:latin typeface="Courier New" panose="02070309020205020404" pitchFamily="49" charset="0"/>
              </a:rPr>
              <a:t> residual error </a:t>
            </a:r>
            <a:endParaRPr lang="es-ES" sz="900" dirty="0">
              <a:solidFill>
                <a:srgbClr val="000000"/>
              </a:solidFill>
              <a:latin typeface="Courier New" panose="02070309020205020404" pitchFamily="49" charset="0"/>
            </a:endParaRPr>
          </a:p>
          <a:p>
            <a:r>
              <a:rPr lang="es-ES" sz="900" dirty="0" err="1">
                <a:solidFill>
                  <a:srgbClr val="000000"/>
                </a:solidFill>
                <a:latin typeface="Courier New" panose="02070309020205020404" pitchFamily="49" charset="0"/>
              </a:rPr>
              <a:t>allEffects</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Extract all effects from the model </a:t>
            </a:r>
            <a:endParaRPr lang="es-ES" sz="900" dirty="0">
              <a:solidFill>
                <a:srgbClr val="000000"/>
              </a:solidFill>
              <a:latin typeface="Courier New" panose="02070309020205020404" pitchFamily="49" charset="0"/>
            </a:endParaRPr>
          </a:p>
          <a:p>
            <a:endParaRPr lang="es-ES" sz="900" dirty="0">
              <a:solidFill>
                <a:srgbClr val="000000"/>
              </a:solidFill>
              <a:latin typeface="Courier New" panose="02070309020205020404" pitchFamily="49" charset="0"/>
            </a:endParaRPr>
          </a:p>
          <a:p>
            <a:endParaRPr lang="es-ES" sz="9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CE263C8F-5F2D-4F58-A1E2-BCBAB92687E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41</a:t>
            </a:fld>
            <a:endParaRPr lang="en-US" sz="1100" b="1"/>
          </a:p>
        </p:txBody>
      </p:sp>
    </p:spTree>
    <p:extLst>
      <p:ext uri="{BB962C8B-B14F-4D97-AF65-F5344CB8AC3E}">
        <p14:creationId xmlns:p14="http://schemas.microsoft.com/office/powerpoint/2010/main" val="393382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093710"/>
            <a:ext cx="8156162" cy="1785104"/>
          </a:xfrm>
          <a:prstGeom prst="rect">
            <a:avLst/>
          </a:prstGeom>
          <a:solidFill>
            <a:schemeClr val="bg1">
              <a:lumMod val="95000"/>
            </a:schemeClr>
          </a:solidFill>
        </p:spPr>
        <p:txBody>
          <a:bodyPr wrap="square" anchor="t">
            <a:spAutoFit/>
          </a:bodyPr>
          <a:lstStyle/>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"Datasets/BrownFat_2011.csv"</a:t>
            </a:r>
            <a:r>
              <a:rPr lang="en-GB" sz="1000" b="1" dirty="0">
                <a:solidFill>
                  <a:srgbClr val="000080"/>
                </a:solidFill>
                <a:latin typeface="Courier New" panose="02070309020205020404" pitchFamily="49" charset="0"/>
              </a:rPr>
              <a:t>)</a:t>
            </a:r>
          </a:p>
          <a:p>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Find the best possible model</a:t>
            </a:r>
            <a:endParaRPr lang="en-GB" sz="1000" b="1" dirty="0">
              <a:solidFill>
                <a:srgbClr val="00008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621B2E26-0649-43CA-AE1C-23CD54D30928}"/>
              </a:ext>
            </a:extLst>
          </p:cNvPr>
          <p:cNvSpPr txBox="1">
            <a:spLocks/>
          </p:cNvSpPr>
          <p:nvPr/>
        </p:nvSpPr>
        <p:spPr>
          <a:xfrm>
            <a:off x="481053" y="137112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9" name="Title 13">
            <a:extLst>
              <a:ext uri="{FF2B5EF4-FFF2-40B4-BE49-F238E27FC236}">
                <a16:creationId xmlns:a16="http://schemas.microsoft.com/office/drawing/2014/main" id="{854A5AA4-FEA2-4D7A-8AA3-95B51B85DABA}"/>
              </a:ext>
            </a:extLst>
          </p:cNvPr>
          <p:cNvSpPr txBox="1">
            <a:spLocks/>
          </p:cNvSpPr>
          <p:nvPr/>
        </p:nvSpPr>
        <p:spPr>
          <a:xfrm>
            <a:off x="457200" y="58255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dirty="0">
                <a:solidFill>
                  <a:schemeClr val="bg1"/>
                </a:solidFill>
              </a:rPr>
              <a:t>Time to </a:t>
            </a:r>
            <a:r>
              <a:rPr lang="es-ES" sz="5400" dirty="0" err="1">
                <a:solidFill>
                  <a:schemeClr val="bg1"/>
                </a:solidFill>
              </a:rPr>
              <a:t>program</a:t>
            </a:r>
            <a:endParaRPr lang="es-ES" sz="5400" dirty="0">
              <a:solidFill>
                <a:schemeClr val="bg1"/>
              </a:solidFill>
            </a:endParaRPr>
          </a:p>
        </p:txBody>
      </p:sp>
    </p:spTree>
    <p:extLst>
      <p:ext uri="{BB962C8B-B14F-4D97-AF65-F5344CB8AC3E}">
        <p14:creationId xmlns:p14="http://schemas.microsoft.com/office/powerpoint/2010/main" val="349583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solidFill>
                  <a:schemeClr val="bg1">
                    <a:lumMod val="65000"/>
                  </a:schemeClr>
                </a:solidFill>
                <a:latin typeface="+mn-lt"/>
              </a:rPr>
              <a:t>Interactive support</a:t>
            </a:r>
            <a:endParaRPr lang="en-US" sz="1400" b="1" dirty="0">
              <a:solidFill>
                <a:schemeClr val="accent2"/>
              </a:solidFill>
              <a:latin typeface="+mn-lt"/>
            </a:endParaRPr>
          </a:p>
        </p:txBody>
      </p:sp>
      <p:sp>
        <p:nvSpPr>
          <p:cNvPr id="14" name="Title 13"/>
          <p:cNvSpPr>
            <a:spLocks noGrp="1"/>
          </p:cNvSpPr>
          <p:nvPr>
            <p:ph type="title"/>
          </p:nvPr>
        </p:nvSpPr>
        <p:spPr>
          <a:xfrm>
            <a:off x="457200" y="205979"/>
            <a:ext cx="8229600" cy="857250"/>
          </a:xfrm>
        </p:spPr>
        <p:txBody>
          <a:bodyPr>
            <a:normAutofit/>
          </a:bodyPr>
          <a:lstStyle/>
          <a:p>
            <a:r>
              <a:rPr lang="en-GB" dirty="0"/>
              <a:t>Support channels</a:t>
            </a:r>
            <a:endParaRPr lang="en-GB" noProof="0" dirty="0"/>
          </a:p>
        </p:txBody>
      </p:sp>
      <p:sp>
        <p:nvSpPr>
          <p:cNvPr id="48" name="Flowchart: Off-page Connector 47"/>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43</a:t>
            </a:fld>
            <a:endParaRPr lang="en-US" sz="1100" b="1"/>
          </a:p>
        </p:txBody>
      </p:sp>
      <p:sp>
        <p:nvSpPr>
          <p:cNvPr id="7" name="Rectangle 6">
            <a:extLst>
              <a:ext uri="{FF2B5EF4-FFF2-40B4-BE49-F238E27FC236}">
                <a16:creationId xmlns:a16="http://schemas.microsoft.com/office/drawing/2014/main" id="{84785C8D-C199-4A17-BEB2-5C1471A5FB81}"/>
              </a:ext>
            </a:extLst>
          </p:cNvPr>
          <p:cNvSpPr/>
          <p:nvPr/>
        </p:nvSpPr>
        <p:spPr>
          <a:xfrm>
            <a:off x="555040" y="3249261"/>
            <a:ext cx="1931939" cy="1477328"/>
          </a:xfrm>
          <a:prstGeom prst="rect">
            <a:avLst/>
          </a:prstGeom>
        </p:spPr>
        <p:txBody>
          <a:bodyPr wrap="square">
            <a:spAutoFit/>
          </a:bodyPr>
          <a:lstStyle/>
          <a:p>
            <a:r>
              <a:rPr lang="en-GB" dirty="0" err="1"/>
              <a:t>StatQuest</a:t>
            </a:r>
            <a:r>
              <a:rPr lang="en-GB" dirty="0"/>
              <a:t> https://www.youtube.com/channel/UCtYLUTtgS3k1Fg4y5tAhLbw</a:t>
            </a:r>
          </a:p>
        </p:txBody>
      </p:sp>
      <p:pic>
        <p:nvPicPr>
          <p:cNvPr id="9" name="Picture 8">
            <a:extLst>
              <a:ext uri="{FF2B5EF4-FFF2-40B4-BE49-F238E27FC236}">
                <a16:creationId xmlns:a16="http://schemas.microsoft.com/office/drawing/2014/main" id="{F1E02EA0-21C8-4C43-8E34-10751BF80326}"/>
              </a:ext>
            </a:extLst>
          </p:cNvPr>
          <p:cNvPicPr>
            <a:picLocks noChangeAspect="1"/>
          </p:cNvPicPr>
          <p:nvPr/>
        </p:nvPicPr>
        <p:blipFill>
          <a:blip r:embed="rId2"/>
          <a:stretch>
            <a:fillRect/>
          </a:stretch>
        </p:blipFill>
        <p:spPr>
          <a:xfrm>
            <a:off x="5165897" y="1704084"/>
            <a:ext cx="1166341" cy="1168384"/>
          </a:xfrm>
          <a:prstGeom prst="rect">
            <a:avLst/>
          </a:prstGeom>
        </p:spPr>
      </p:pic>
      <p:sp>
        <p:nvSpPr>
          <p:cNvPr id="10" name="Rectangle 9">
            <a:extLst>
              <a:ext uri="{FF2B5EF4-FFF2-40B4-BE49-F238E27FC236}">
                <a16:creationId xmlns:a16="http://schemas.microsoft.com/office/drawing/2014/main" id="{D6AA676E-02E9-417C-9014-6E6F82F809E8}"/>
              </a:ext>
            </a:extLst>
          </p:cNvPr>
          <p:cNvSpPr/>
          <p:nvPr/>
        </p:nvSpPr>
        <p:spPr>
          <a:xfrm>
            <a:off x="4812516" y="3257459"/>
            <a:ext cx="2049881" cy="1477328"/>
          </a:xfrm>
          <a:prstGeom prst="rect">
            <a:avLst/>
          </a:prstGeom>
        </p:spPr>
        <p:txBody>
          <a:bodyPr wrap="square">
            <a:spAutoFit/>
          </a:bodyPr>
          <a:lstStyle/>
          <a:p>
            <a:r>
              <a:rPr lang="en-GB" dirty="0"/>
              <a:t>3Blue1brown</a:t>
            </a:r>
          </a:p>
          <a:p>
            <a:r>
              <a:rPr lang="en-GB" dirty="0"/>
              <a:t>https://www.youtube.com/channel/UCYO_jab_esuFRV4b17AJtAw</a:t>
            </a:r>
          </a:p>
        </p:txBody>
      </p:sp>
      <p:sp>
        <p:nvSpPr>
          <p:cNvPr id="15" name="Rectangle 14">
            <a:extLst>
              <a:ext uri="{FF2B5EF4-FFF2-40B4-BE49-F238E27FC236}">
                <a16:creationId xmlns:a16="http://schemas.microsoft.com/office/drawing/2014/main" id="{FCFFFC57-7241-4667-B281-A922BD6490E8}"/>
              </a:ext>
            </a:extLst>
          </p:cNvPr>
          <p:cNvSpPr/>
          <p:nvPr/>
        </p:nvSpPr>
        <p:spPr>
          <a:xfrm>
            <a:off x="7023670" y="3336319"/>
            <a:ext cx="1777181" cy="1477328"/>
          </a:xfrm>
          <a:prstGeom prst="rect">
            <a:avLst/>
          </a:prstGeom>
        </p:spPr>
        <p:txBody>
          <a:bodyPr wrap="square">
            <a:spAutoFit/>
          </a:bodyPr>
          <a:lstStyle/>
          <a:p>
            <a:r>
              <a:rPr lang="en-GB" dirty="0"/>
              <a:t>Stats of DOOM</a:t>
            </a:r>
          </a:p>
          <a:p>
            <a:r>
              <a:rPr lang="en-GB" dirty="0"/>
              <a:t>https://www.youtube.com/channel/UCMdihazndR0f9XBoSXWqnYg</a:t>
            </a:r>
          </a:p>
        </p:txBody>
      </p:sp>
      <p:pic>
        <p:nvPicPr>
          <p:cNvPr id="16" name="Picture 15">
            <a:extLst>
              <a:ext uri="{FF2B5EF4-FFF2-40B4-BE49-F238E27FC236}">
                <a16:creationId xmlns:a16="http://schemas.microsoft.com/office/drawing/2014/main" id="{23EA3698-CF2C-48E9-B902-975AB7712175}"/>
              </a:ext>
            </a:extLst>
          </p:cNvPr>
          <p:cNvPicPr>
            <a:picLocks noChangeAspect="1"/>
          </p:cNvPicPr>
          <p:nvPr/>
        </p:nvPicPr>
        <p:blipFill>
          <a:blip r:embed="rId3"/>
          <a:stretch>
            <a:fillRect/>
          </a:stretch>
        </p:blipFill>
        <p:spPr>
          <a:xfrm>
            <a:off x="7174375" y="1706607"/>
            <a:ext cx="1010724" cy="1165859"/>
          </a:xfrm>
          <a:prstGeom prst="rect">
            <a:avLst/>
          </a:prstGeom>
        </p:spPr>
      </p:pic>
      <p:sp>
        <p:nvSpPr>
          <p:cNvPr id="2" name="Rectangle 1">
            <a:extLst>
              <a:ext uri="{FF2B5EF4-FFF2-40B4-BE49-F238E27FC236}">
                <a16:creationId xmlns:a16="http://schemas.microsoft.com/office/drawing/2014/main" id="{09EFFF58-B296-4885-AD2B-3945740AA247}"/>
              </a:ext>
            </a:extLst>
          </p:cNvPr>
          <p:cNvSpPr/>
          <p:nvPr/>
        </p:nvSpPr>
        <p:spPr>
          <a:xfrm>
            <a:off x="2887000" y="3336319"/>
            <a:ext cx="1805232" cy="1200329"/>
          </a:xfrm>
          <a:prstGeom prst="rect">
            <a:avLst/>
          </a:prstGeom>
        </p:spPr>
        <p:txBody>
          <a:bodyPr wrap="square">
            <a:spAutoFit/>
          </a:bodyPr>
          <a:lstStyle/>
          <a:p>
            <a:r>
              <a:rPr lang="en-GB" dirty="0"/>
              <a:t>Seeing Theory</a:t>
            </a:r>
          </a:p>
          <a:p>
            <a:r>
              <a:rPr lang="en-GB" dirty="0"/>
              <a:t>https://seeing-theory.brown.edu/</a:t>
            </a:r>
          </a:p>
        </p:txBody>
      </p:sp>
      <p:pic>
        <p:nvPicPr>
          <p:cNvPr id="4" name="Picture 3">
            <a:extLst>
              <a:ext uri="{FF2B5EF4-FFF2-40B4-BE49-F238E27FC236}">
                <a16:creationId xmlns:a16="http://schemas.microsoft.com/office/drawing/2014/main" id="{C5AEB2EA-B0B7-45E5-A075-408363CA61D9}"/>
              </a:ext>
            </a:extLst>
          </p:cNvPr>
          <p:cNvPicPr>
            <a:picLocks noChangeAspect="1"/>
          </p:cNvPicPr>
          <p:nvPr/>
        </p:nvPicPr>
        <p:blipFill>
          <a:blip r:embed="rId4"/>
          <a:stretch>
            <a:fillRect/>
          </a:stretch>
        </p:blipFill>
        <p:spPr>
          <a:xfrm>
            <a:off x="2922303" y="1697043"/>
            <a:ext cx="1769929" cy="1175423"/>
          </a:xfrm>
          <a:prstGeom prst="rect">
            <a:avLst/>
          </a:prstGeom>
        </p:spPr>
      </p:pic>
      <p:pic>
        <p:nvPicPr>
          <p:cNvPr id="5" name="Picture 4" descr="A close up of a logo&#10;&#10;Description automatically generated">
            <a:extLst>
              <a:ext uri="{FF2B5EF4-FFF2-40B4-BE49-F238E27FC236}">
                <a16:creationId xmlns:a16="http://schemas.microsoft.com/office/drawing/2014/main" id="{157038F7-A5E7-4B8E-AB55-B2686E533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543" y="1704083"/>
            <a:ext cx="1168383" cy="1168383"/>
          </a:xfrm>
          <a:prstGeom prst="rect">
            <a:avLst/>
          </a:prstGeom>
        </p:spPr>
      </p:pic>
    </p:spTree>
    <p:extLst>
      <p:ext uri="{BB962C8B-B14F-4D97-AF65-F5344CB8AC3E}">
        <p14:creationId xmlns:p14="http://schemas.microsoft.com/office/powerpoint/2010/main" val="1325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1238" y="2177119"/>
            <a:ext cx="4566047" cy="992579"/>
          </a:xfrm>
          <a:prstGeom prst="rect">
            <a:avLst/>
          </a:prstGeom>
          <a:noFill/>
        </p:spPr>
        <p:txBody>
          <a:bodyPr wrap="square" rtlCol="0">
            <a:spAutoFit/>
          </a:bodyPr>
          <a:lstStyle/>
          <a:p>
            <a:pPr algn="ctr"/>
            <a:r>
              <a:rPr lang="en-US" sz="2925" b="1" dirty="0"/>
              <a:t>¡Gracias por </a:t>
            </a:r>
          </a:p>
          <a:p>
            <a:pPr algn="ctr"/>
            <a:r>
              <a:rPr lang="en-US" sz="2925" b="1" dirty="0" err="1"/>
              <a:t>vuestro</a:t>
            </a:r>
            <a:r>
              <a:rPr lang="en-US" sz="2925" b="1" dirty="0"/>
              <a:t> </a:t>
            </a:r>
            <a:r>
              <a:rPr lang="en-US" sz="2925" b="1" dirty="0" err="1"/>
              <a:t>tiempo</a:t>
            </a:r>
            <a:r>
              <a:rPr lang="en-US" sz="2925" b="1" dirty="0"/>
              <a:t>!</a:t>
            </a:r>
          </a:p>
        </p:txBody>
      </p:sp>
      <p:sp>
        <p:nvSpPr>
          <p:cNvPr id="3" name="TextBox 2"/>
          <p:cNvSpPr txBox="1"/>
          <p:nvPr/>
        </p:nvSpPr>
        <p:spPr>
          <a:xfrm>
            <a:off x="3383681" y="2604097"/>
            <a:ext cx="2361162" cy="187488"/>
          </a:xfrm>
          <a:prstGeom prst="rect">
            <a:avLst/>
          </a:prstGeom>
          <a:noFill/>
        </p:spPr>
        <p:txBody>
          <a:bodyPr wrap="square" lIns="74295" tIns="37148" rIns="74295" bIns="37148" rtlCol="0">
            <a:spAutoFit/>
          </a:bodyPr>
          <a:lstStyle/>
          <a:p>
            <a:pPr algn="ctr"/>
            <a:r>
              <a:rPr lang="en-US" sz="731" dirty="0"/>
              <a:t>¿</a:t>
            </a:r>
            <a:r>
              <a:rPr lang="en-US" sz="731" dirty="0" err="1"/>
              <a:t>Preguntas</a:t>
            </a:r>
            <a:r>
              <a:rPr lang="en-US" sz="731" dirty="0"/>
              <a:t>?</a:t>
            </a:r>
          </a:p>
        </p:txBody>
      </p:sp>
      <p:grpSp>
        <p:nvGrpSpPr>
          <p:cNvPr id="10" name="Group 9"/>
          <p:cNvGrpSpPr/>
          <p:nvPr/>
        </p:nvGrpSpPr>
        <p:grpSpPr>
          <a:xfrm>
            <a:off x="3853287" y="832204"/>
            <a:ext cx="1468384" cy="1157230"/>
            <a:chOff x="4835525" y="7242175"/>
            <a:chExt cx="1760538" cy="1387475"/>
          </a:xfrm>
          <a:solidFill>
            <a:schemeClr val="accent3"/>
          </a:solidFill>
        </p:grpSpPr>
        <p:sp>
          <p:nvSpPr>
            <p:cNvPr id="11" name="Freeform 159"/>
            <p:cNvSpPr>
              <a:spLocks noEditPoints="1"/>
            </p:cNvSpPr>
            <p:nvPr/>
          </p:nvSpPr>
          <p:spPr bwMode="auto">
            <a:xfrm>
              <a:off x="4835525" y="7242175"/>
              <a:ext cx="1384300" cy="1133475"/>
            </a:xfrm>
            <a:custGeom>
              <a:avLst/>
              <a:gdLst>
                <a:gd name="T0" fmla="*/ 276 w 367"/>
                <a:gd name="T1" fmla="*/ 249 h 300"/>
                <a:gd name="T2" fmla="*/ 343 w 367"/>
                <a:gd name="T3" fmla="*/ 200 h 300"/>
                <a:gd name="T4" fmla="*/ 367 w 367"/>
                <a:gd name="T5" fmla="*/ 133 h 300"/>
                <a:gd name="T6" fmla="*/ 343 w 367"/>
                <a:gd name="T7" fmla="*/ 66 h 300"/>
                <a:gd name="T8" fmla="*/ 276 w 367"/>
                <a:gd name="T9" fmla="*/ 18 h 300"/>
                <a:gd name="T10" fmla="*/ 184 w 367"/>
                <a:gd name="T11" fmla="*/ 0 h 300"/>
                <a:gd name="T12" fmla="*/ 91 w 367"/>
                <a:gd name="T13" fmla="*/ 18 h 300"/>
                <a:gd name="T14" fmla="*/ 25 w 367"/>
                <a:gd name="T15" fmla="*/ 66 h 300"/>
                <a:gd name="T16" fmla="*/ 0 w 367"/>
                <a:gd name="T17" fmla="*/ 133 h 300"/>
                <a:gd name="T18" fmla="*/ 19 w 367"/>
                <a:gd name="T19" fmla="*/ 192 h 300"/>
                <a:gd name="T20" fmla="*/ 69 w 367"/>
                <a:gd name="T21" fmla="*/ 238 h 300"/>
                <a:gd name="T22" fmla="*/ 64 w 367"/>
                <a:gd name="T23" fmla="*/ 250 h 300"/>
                <a:gd name="T24" fmla="*/ 57 w 367"/>
                <a:gd name="T25" fmla="*/ 260 h 300"/>
                <a:gd name="T26" fmla="*/ 52 w 367"/>
                <a:gd name="T27" fmla="*/ 267 h 300"/>
                <a:gd name="T28" fmla="*/ 45 w 367"/>
                <a:gd name="T29" fmla="*/ 275 h 300"/>
                <a:gd name="T30" fmla="*/ 39 w 367"/>
                <a:gd name="T31" fmla="*/ 281 h 300"/>
                <a:gd name="T32" fmla="*/ 38 w 367"/>
                <a:gd name="T33" fmla="*/ 282 h 300"/>
                <a:gd name="T34" fmla="*/ 37 w 367"/>
                <a:gd name="T35" fmla="*/ 284 h 300"/>
                <a:gd name="T36" fmla="*/ 36 w 367"/>
                <a:gd name="T37" fmla="*/ 285 h 300"/>
                <a:gd name="T38" fmla="*/ 35 w 367"/>
                <a:gd name="T39" fmla="*/ 287 h 300"/>
                <a:gd name="T40" fmla="*/ 34 w 367"/>
                <a:gd name="T41" fmla="*/ 288 h 300"/>
                <a:gd name="T42" fmla="*/ 34 w 367"/>
                <a:gd name="T43" fmla="*/ 289 h 300"/>
                <a:gd name="T44" fmla="*/ 33 w 367"/>
                <a:gd name="T45" fmla="*/ 291 h 300"/>
                <a:gd name="T46" fmla="*/ 34 w 367"/>
                <a:gd name="T47" fmla="*/ 293 h 300"/>
                <a:gd name="T48" fmla="*/ 37 w 367"/>
                <a:gd name="T49" fmla="*/ 298 h 300"/>
                <a:gd name="T50" fmla="*/ 42 w 367"/>
                <a:gd name="T51" fmla="*/ 300 h 300"/>
                <a:gd name="T52" fmla="*/ 43 w 367"/>
                <a:gd name="T53" fmla="*/ 300 h 300"/>
                <a:gd name="T54" fmla="*/ 65 w 367"/>
                <a:gd name="T55" fmla="*/ 296 h 300"/>
                <a:gd name="T56" fmla="*/ 138 w 367"/>
                <a:gd name="T57" fmla="*/ 263 h 300"/>
                <a:gd name="T58" fmla="*/ 184 w 367"/>
                <a:gd name="T59" fmla="*/ 267 h 300"/>
                <a:gd name="T60" fmla="*/ 276 w 367"/>
                <a:gd name="T61" fmla="*/ 249 h 300"/>
                <a:gd name="T62" fmla="*/ 130 w 367"/>
                <a:gd name="T63" fmla="*/ 227 h 300"/>
                <a:gd name="T64" fmla="*/ 118 w 367"/>
                <a:gd name="T65" fmla="*/ 235 h 300"/>
                <a:gd name="T66" fmla="*/ 102 w 367"/>
                <a:gd name="T67" fmla="*/ 246 h 300"/>
                <a:gd name="T68" fmla="*/ 111 w 367"/>
                <a:gd name="T69" fmla="*/ 224 h 300"/>
                <a:gd name="T70" fmla="*/ 86 w 367"/>
                <a:gd name="T71" fmla="*/ 209 h 300"/>
                <a:gd name="T72" fmla="*/ 47 w 367"/>
                <a:gd name="T73" fmla="*/ 175 h 300"/>
                <a:gd name="T74" fmla="*/ 33 w 367"/>
                <a:gd name="T75" fmla="*/ 133 h 300"/>
                <a:gd name="T76" fmla="*/ 54 w 367"/>
                <a:gd name="T77" fmla="*/ 84 h 300"/>
                <a:gd name="T78" fmla="*/ 109 w 367"/>
                <a:gd name="T79" fmla="*/ 47 h 300"/>
                <a:gd name="T80" fmla="*/ 184 w 367"/>
                <a:gd name="T81" fmla="*/ 33 h 300"/>
                <a:gd name="T82" fmla="*/ 258 w 367"/>
                <a:gd name="T83" fmla="*/ 47 h 300"/>
                <a:gd name="T84" fmla="*/ 313 w 367"/>
                <a:gd name="T85" fmla="*/ 84 h 300"/>
                <a:gd name="T86" fmla="*/ 334 w 367"/>
                <a:gd name="T87" fmla="*/ 133 h 300"/>
                <a:gd name="T88" fmla="*/ 313 w 367"/>
                <a:gd name="T89" fmla="*/ 183 h 300"/>
                <a:gd name="T90" fmla="*/ 258 w 367"/>
                <a:gd name="T91" fmla="*/ 220 h 300"/>
                <a:gd name="T92" fmla="*/ 184 w 367"/>
                <a:gd name="T93" fmla="*/ 234 h 300"/>
                <a:gd name="T94" fmla="*/ 144 w 367"/>
                <a:gd name="T95" fmla="*/ 230 h 300"/>
                <a:gd name="T96" fmla="*/ 130 w 367"/>
                <a:gd name="T97" fmla="*/ 227 h 300"/>
                <a:gd name="T98" fmla="*/ 130 w 367"/>
                <a:gd name="T99" fmla="*/ 227 h 300"/>
                <a:gd name="T100" fmla="*/ 130 w 367"/>
                <a:gd name="T101" fmla="*/ 22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7" h="300">
                  <a:moveTo>
                    <a:pt x="276" y="249"/>
                  </a:moveTo>
                  <a:cubicBezTo>
                    <a:pt x="304" y="237"/>
                    <a:pt x="326" y="221"/>
                    <a:pt x="343" y="200"/>
                  </a:cubicBezTo>
                  <a:cubicBezTo>
                    <a:pt x="359" y="180"/>
                    <a:pt x="367" y="158"/>
                    <a:pt x="367" y="133"/>
                  </a:cubicBezTo>
                  <a:cubicBezTo>
                    <a:pt x="367" y="109"/>
                    <a:pt x="359" y="87"/>
                    <a:pt x="343" y="66"/>
                  </a:cubicBezTo>
                  <a:cubicBezTo>
                    <a:pt x="326" y="46"/>
                    <a:pt x="304" y="30"/>
                    <a:pt x="276" y="18"/>
                  </a:cubicBezTo>
                  <a:cubicBezTo>
                    <a:pt x="247" y="6"/>
                    <a:pt x="217" y="0"/>
                    <a:pt x="184" y="0"/>
                  </a:cubicBezTo>
                  <a:cubicBezTo>
                    <a:pt x="150" y="0"/>
                    <a:pt x="120" y="6"/>
                    <a:pt x="91" y="18"/>
                  </a:cubicBezTo>
                  <a:cubicBezTo>
                    <a:pt x="63" y="30"/>
                    <a:pt x="41" y="46"/>
                    <a:pt x="25" y="66"/>
                  </a:cubicBezTo>
                  <a:cubicBezTo>
                    <a:pt x="8" y="87"/>
                    <a:pt x="0" y="109"/>
                    <a:pt x="0" y="133"/>
                  </a:cubicBezTo>
                  <a:cubicBezTo>
                    <a:pt x="0" y="154"/>
                    <a:pt x="6" y="174"/>
                    <a:pt x="19" y="192"/>
                  </a:cubicBezTo>
                  <a:cubicBezTo>
                    <a:pt x="31" y="210"/>
                    <a:pt x="48" y="226"/>
                    <a:pt x="69" y="238"/>
                  </a:cubicBezTo>
                  <a:cubicBezTo>
                    <a:pt x="68" y="242"/>
                    <a:pt x="66" y="246"/>
                    <a:pt x="64" y="250"/>
                  </a:cubicBezTo>
                  <a:cubicBezTo>
                    <a:pt x="62" y="253"/>
                    <a:pt x="60" y="256"/>
                    <a:pt x="57" y="260"/>
                  </a:cubicBezTo>
                  <a:cubicBezTo>
                    <a:pt x="55" y="263"/>
                    <a:pt x="53" y="265"/>
                    <a:pt x="52" y="267"/>
                  </a:cubicBezTo>
                  <a:cubicBezTo>
                    <a:pt x="50" y="269"/>
                    <a:pt x="48" y="271"/>
                    <a:pt x="45" y="275"/>
                  </a:cubicBezTo>
                  <a:cubicBezTo>
                    <a:pt x="42" y="278"/>
                    <a:pt x="40" y="280"/>
                    <a:pt x="39" y="281"/>
                  </a:cubicBezTo>
                  <a:cubicBezTo>
                    <a:pt x="39" y="281"/>
                    <a:pt x="39" y="282"/>
                    <a:pt x="38" y="282"/>
                  </a:cubicBezTo>
                  <a:cubicBezTo>
                    <a:pt x="37" y="283"/>
                    <a:pt x="37" y="284"/>
                    <a:pt x="37" y="284"/>
                  </a:cubicBezTo>
                  <a:cubicBezTo>
                    <a:pt x="37" y="284"/>
                    <a:pt x="36" y="284"/>
                    <a:pt x="36" y="285"/>
                  </a:cubicBezTo>
                  <a:cubicBezTo>
                    <a:pt x="35" y="286"/>
                    <a:pt x="35" y="287"/>
                    <a:pt x="35" y="287"/>
                  </a:cubicBezTo>
                  <a:cubicBezTo>
                    <a:pt x="34" y="288"/>
                    <a:pt x="34" y="288"/>
                    <a:pt x="34" y="288"/>
                  </a:cubicBezTo>
                  <a:cubicBezTo>
                    <a:pt x="34" y="288"/>
                    <a:pt x="34" y="289"/>
                    <a:pt x="34" y="289"/>
                  </a:cubicBezTo>
                  <a:cubicBezTo>
                    <a:pt x="33" y="290"/>
                    <a:pt x="33" y="290"/>
                    <a:pt x="33" y="291"/>
                  </a:cubicBezTo>
                  <a:cubicBezTo>
                    <a:pt x="33" y="292"/>
                    <a:pt x="33" y="292"/>
                    <a:pt x="34" y="293"/>
                  </a:cubicBezTo>
                  <a:cubicBezTo>
                    <a:pt x="34" y="295"/>
                    <a:pt x="35" y="297"/>
                    <a:pt x="37" y="298"/>
                  </a:cubicBezTo>
                  <a:cubicBezTo>
                    <a:pt x="38" y="300"/>
                    <a:pt x="40" y="300"/>
                    <a:pt x="42" y="300"/>
                  </a:cubicBezTo>
                  <a:cubicBezTo>
                    <a:pt x="43" y="300"/>
                    <a:pt x="43" y="300"/>
                    <a:pt x="43" y="300"/>
                  </a:cubicBezTo>
                  <a:cubicBezTo>
                    <a:pt x="51" y="299"/>
                    <a:pt x="59" y="298"/>
                    <a:pt x="65" y="296"/>
                  </a:cubicBezTo>
                  <a:cubicBezTo>
                    <a:pt x="92" y="289"/>
                    <a:pt x="116" y="278"/>
                    <a:pt x="138" y="263"/>
                  </a:cubicBezTo>
                  <a:cubicBezTo>
                    <a:pt x="153" y="266"/>
                    <a:pt x="169" y="267"/>
                    <a:pt x="184" y="267"/>
                  </a:cubicBezTo>
                  <a:cubicBezTo>
                    <a:pt x="217" y="267"/>
                    <a:pt x="247" y="261"/>
                    <a:pt x="276" y="249"/>
                  </a:cubicBezTo>
                  <a:close/>
                  <a:moveTo>
                    <a:pt x="130" y="227"/>
                  </a:moveTo>
                  <a:cubicBezTo>
                    <a:pt x="118" y="235"/>
                    <a:pt x="118" y="235"/>
                    <a:pt x="118" y="235"/>
                  </a:cubicBezTo>
                  <a:cubicBezTo>
                    <a:pt x="114" y="239"/>
                    <a:pt x="108" y="242"/>
                    <a:pt x="102" y="246"/>
                  </a:cubicBezTo>
                  <a:cubicBezTo>
                    <a:pt x="111" y="224"/>
                    <a:pt x="111" y="224"/>
                    <a:pt x="111" y="224"/>
                  </a:cubicBezTo>
                  <a:cubicBezTo>
                    <a:pt x="86" y="209"/>
                    <a:pt x="86" y="209"/>
                    <a:pt x="86" y="209"/>
                  </a:cubicBezTo>
                  <a:cubicBezTo>
                    <a:pt x="69" y="199"/>
                    <a:pt x="56" y="188"/>
                    <a:pt x="47" y="175"/>
                  </a:cubicBezTo>
                  <a:cubicBezTo>
                    <a:pt x="38" y="161"/>
                    <a:pt x="33" y="148"/>
                    <a:pt x="33" y="133"/>
                  </a:cubicBezTo>
                  <a:cubicBezTo>
                    <a:pt x="33" y="116"/>
                    <a:pt x="40" y="99"/>
                    <a:pt x="54" y="84"/>
                  </a:cubicBezTo>
                  <a:cubicBezTo>
                    <a:pt x="67" y="68"/>
                    <a:pt x="86" y="56"/>
                    <a:pt x="109" y="47"/>
                  </a:cubicBezTo>
                  <a:cubicBezTo>
                    <a:pt x="132" y="38"/>
                    <a:pt x="157" y="33"/>
                    <a:pt x="184" y="33"/>
                  </a:cubicBezTo>
                  <a:cubicBezTo>
                    <a:pt x="210" y="33"/>
                    <a:pt x="235" y="38"/>
                    <a:pt x="258" y="47"/>
                  </a:cubicBezTo>
                  <a:cubicBezTo>
                    <a:pt x="281" y="56"/>
                    <a:pt x="300" y="68"/>
                    <a:pt x="313" y="84"/>
                  </a:cubicBezTo>
                  <a:cubicBezTo>
                    <a:pt x="327" y="99"/>
                    <a:pt x="334" y="116"/>
                    <a:pt x="334" y="133"/>
                  </a:cubicBezTo>
                  <a:cubicBezTo>
                    <a:pt x="334" y="151"/>
                    <a:pt x="327" y="168"/>
                    <a:pt x="313" y="183"/>
                  </a:cubicBezTo>
                  <a:cubicBezTo>
                    <a:pt x="300" y="199"/>
                    <a:pt x="281" y="211"/>
                    <a:pt x="258" y="220"/>
                  </a:cubicBezTo>
                  <a:cubicBezTo>
                    <a:pt x="235" y="229"/>
                    <a:pt x="210" y="234"/>
                    <a:pt x="184" y="234"/>
                  </a:cubicBezTo>
                  <a:cubicBezTo>
                    <a:pt x="171" y="234"/>
                    <a:pt x="157" y="232"/>
                    <a:pt x="144" y="230"/>
                  </a:cubicBezTo>
                  <a:lnTo>
                    <a:pt x="130" y="227"/>
                  </a:lnTo>
                  <a:close/>
                  <a:moveTo>
                    <a:pt x="130" y="227"/>
                  </a:moveTo>
                  <a:cubicBezTo>
                    <a:pt x="130" y="227"/>
                    <a:pt x="130" y="227"/>
                    <a:pt x="130"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sp>
          <p:nvSpPr>
            <p:cNvPr id="12" name="Freeform 160"/>
            <p:cNvSpPr>
              <a:spLocks noEditPoints="1"/>
            </p:cNvSpPr>
            <p:nvPr/>
          </p:nvSpPr>
          <p:spPr bwMode="auto">
            <a:xfrm>
              <a:off x="5441950" y="7596188"/>
              <a:ext cx="1154113" cy="1033462"/>
            </a:xfrm>
            <a:custGeom>
              <a:avLst/>
              <a:gdLst>
                <a:gd name="T0" fmla="*/ 288 w 306"/>
                <a:gd name="T1" fmla="*/ 165 h 273"/>
                <a:gd name="T2" fmla="*/ 306 w 306"/>
                <a:gd name="T3" fmla="*/ 106 h 273"/>
                <a:gd name="T4" fmla="*/ 287 w 306"/>
                <a:gd name="T5" fmla="*/ 46 h 273"/>
                <a:gd name="T6" fmla="*/ 233 w 306"/>
                <a:gd name="T7" fmla="*/ 0 h 273"/>
                <a:gd name="T8" fmla="*/ 239 w 306"/>
                <a:gd name="T9" fmla="*/ 39 h 273"/>
                <a:gd name="T10" fmla="*/ 222 w 306"/>
                <a:gd name="T11" fmla="*/ 106 h 273"/>
                <a:gd name="T12" fmla="*/ 172 w 306"/>
                <a:gd name="T13" fmla="*/ 161 h 273"/>
                <a:gd name="T14" fmla="*/ 103 w 306"/>
                <a:gd name="T15" fmla="*/ 195 h 273"/>
                <a:gd name="T16" fmla="*/ 23 w 306"/>
                <a:gd name="T17" fmla="*/ 206 h 273"/>
                <a:gd name="T18" fmla="*/ 0 w 306"/>
                <a:gd name="T19" fmla="*/ 205 h 273"/>
                <a:gd name="T20" fmla="*/ 123 w 306"/>
                <a:gd name="T21" fmla="*/ 240 h 273"/>
                <a:gd name="T22" fmla="*/ 169 w 306"/>
                <a:gd name="T23" fmla="*/ 236 h 273"/>
                <a:gd name="T24" fmla="*/ 241 w 306"/>
                <a:gd name="T25" fmla="*/ 269 h 273"/>
                <a:gd name="T26" fmla="*/ 263 w 306"/>
                <a:gd name="T27" fmla="*/ 273 h 273"/>
                <a:gd name="T28" fmla="*/ 269 w 306"/>
                <a:gd name="T29" fmla="*/ 271 h 273"/>
                <a:gd name="T30" fmla="*/ 273 w 306"/>
                <a:gd name="T31" fmla="*/ 266 h 273"/>
                <a:gd name="T32" fmla="*/ 273 w 306"/>
                <a:gd name="T33" fmla="*/ 264 h 273"/>
                <a:gd name="T34" fmla="*/ 273 w 306"/>
                <a:gd name="T35" fmla="*/ 262 h 273"/>
                <a:gd name="T36" fmla="*/ 272 w 306"/>
                <a:gd name="T37" fmla="*/ 261 h 273"/>
                <a:gd name="T38" fmla="*/ 272 w 306"/>
                <a:gd name="T39" fmla="*/ 259 h 273"/>
                <a:gd name="T40" fmla="*/ 271 w 306"/>
                <a:gd name="T41" fmla="*/ 258 h 273"/>
                <a:gd name="T42" fmla="*/ 270 w 306"/>
                <a:gd name="T43" fmla="*/ 257 h 273"/>
                <a:gd name="T44" fmla="*/ 268 w 306"/>
                <a:gd name="T45" fmla="*/ 255 h 273"/>
                <a:gd name="T46" fmla="*/ 267 w 306"/>
                <a:gd name="T47" fmla="*/ 254 h 273"/>
                <a:gd name="T48" fmla="*/ 261 w 306"/>
                <a:gd name="T49" fmla="*/ 248 h 273"/>
                <a:gd name="T50" fmla="*/ 255 w 306"/>
                <a:gd name="T51" fmla="*/ 240 h 273"/>
                <a:gd name="T52" fmla="*/ 249 w 306"/>
                <a:gd name="T53" fmla="*/ 232 h 273"/>
                <a:gd name="T54" fmla="*/ 242 w 306"/>
                <a:gd name="T55" fmla="*/ 222 h 273"/>
                <a:gd name="T56" fmla="*/ 237 w 306"/>
                <a:gd name="T57" fmla="*/ 211 h 273"/>
                <a:gd name="T58" fmla="*/ 288 w 306"/>
                <a:gd name="T59" fmla="*/ 165 h 273"/>
                <a:gd name="T60" fmla="*/ 288 w 306"/>
                <a:gd name="T61" fmla="*/ 165 h 273"/>
                <a:gd name="T62" fmla="*/ 288 w 306"/>
                <a:gd name="T63" fmla="*/ 16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6" h="273">
                  <a:moveTo>
                    <a:pt x="288" y="165"/>
                  </a:moveTo>
                  <a:cubicBezTo>
                    <a:pt x="300" y="147"/>
                    <a:pt x="306" y="127"/>
                    <a:pt x="306" y="106"/>
                  </a:cubicBezTo>
                  <a:cubicBezTo>
                    <a:pt x="306" y="85"/>
                    <a:pt x="300" y="65"/>
                    <a:pt x="287" y="46"/>
                  </a:cubicBezTo>
                  <a:cubicBezTo>
                    <a:pt x="274" y="28"/>
                    <a:pt x="256" y="12"/>
                    <a:pt x="233" y="0"/>
                  </a:cubicBezTo>
                  <a:cubicBezTo>
                    <a:pt x="237" y="13"/>
                    <a:pt x="239" y="26"/>
                    <a:pt x="239" y="39"/>
                  </a:cubicBezTo>
                  <a:cubicBezTo>
                    <a:pt x="239" y="63"/>
                    <a:pt x="234" y="85"/>
                    <a:pt x="222" y="106"/>
                  </a:cubicBezTo>
                  <a:cubicBezTo>
                    <a:pt x="210" y="127"/>
                    <a:pt x="194" y="145"/>
                    <a:pt x="172" y="161"/>
                  </a:cubicBezTo>
                  <a:cubicBezTo>
                    <a:pt x="152" y="176"/>
                    <a:pt x="129" y="187"/>
                    <a:pt x="103" y="195"/>
                  </a:cubicBezTo>
                  <a:cubicBezTo>
                    <a:pt x="77" y="202"/>
                    <a:pt x="51" y="206"/>
                    <a:pt x="23" y="206"/>
                  </a:cubicBezTo>
                  <a:cubicBezTo>
                    <a:pt x="17" y="206"/>
                    <a:pt x="10" y="206"/>
                    <a:pt x="0" y="205"/>
                  </a:cubicBezTo>
                  <a:cubicBezTo>
                    <a:pt x="35" y="228"/>
                    <a:pt x="76" y="240"/>
                    <a:pt x="123" y="240"/>
                  </a:cubicBezTo>
                  <a:cubicBezTo>
                    <a:pt x="138" y="240"/>
                    <a:pt x="153" y="238"/>
                    <a:pt x="169" y="236"/>
                  </a:cubicBezTo>
                  <a:cubicBezTo>
                    <a:pt x="190" y="251"/>
                    <a:pt x="214" y="262"/>
                    <a:pt x="241" y="269"/>
                  </a:cubicBezTo>
                  <a:cubicBezTo>
                    <a:pt x="247" y="270"/>
                    <a:pt x="255" y="272"/>
                    <a:pt x="263" y="273"/>
                  </a:cubicBezTo>
                  <a:cubicBezTo>
                    <a:pt x="266" y="273"/>
                    <a:pt x="267" y="273"/>
                    <a:pt x="269" y="271"/>
                  </a:cubicBezTo>
                  <a:cubicBezTo>
                    <a:pt x="271" y="270"/>
                    <a:pt x="272" y="268"/>
                    <a:pt x="273" y="266"/>
                  </a:cubicBezTo>
                  <a:cubicBezTo>
                    <a:pt x="272" y="264"/>
                    <a:pt x="273" y="264"/>
                    <a:pt x="273" y="264"/>
                  </a:cubicBezTo>
                  <a:cubicBezTo>
                    <a:pt x="273" y="264"/>
                    <a:pt x="273" y="263"/>
                    <a:pt x="273" y="262"/>
                  </a:cubicBezTo>
                  <a:cubicBezTo>
                    <a:pt x="272" y="261"/>
                    <a:pt x="272" y="261"/>
                    <a:pt x="272" y="261"/>
                  </a:cubicBezTo>
                  <a:cubicBezTo>
                    <a:pt x="272" y="259"/>
                    <a:pt x="272" y="259"/>
                    <a:pt x="272" y="259"/>
                  </a:cubicBezTo>
                  <a:cubicBezTo>
                    <a:pt x="271" y="259"/>
                    <a:pt x="271" y="258"/>
                    <a:pt x="271" y="258"/>
                  </a:cubicBezTo>
                  <a:cubicBezTo>
                    <a:pt x="270" y="257"/>
                    <a:pt x="270" y="257"/>
                    <a:pt x="270" y="257"/>
                  </a:cubicBezTo>
                  <a:cubicBezTo>
                    <a:pt x="269" y="256"/>
                    <a:pt x="269" y="256"/>
                    <a:pt x="268" y="255"/>
                  </a:cubicBezTo>
                  <a:cubicBezTo>
                    <a:pt x="268" y="255"/>
                    <a:pt x="268" y="254"/>
                    <a:pt x="267" y="254"/>
                  </a:cubicBezTo>
                  <a:cubicBezTo>
                    <a:pt x="266" y="253"/>
                    <a:pt x="264" y="251"/>
                    <a:pt x="261" y="248"/>
                  </a:cubicBezTo>
                  <a:cubicBezTo>
                    <a:pt x="258" y="244"/>
                    <a:pt x="256" y="242"/>
                    <a:pt x="255" y="240"/>
                  </a:cubicBezTo>
                  <a:cubicBezTo>
                    <a:pt x="253" y="238"/>
                    <a:pt x="251" y="236"/>
                    <a:pt x="249" y="232"/>
                  </a:cubicBezTo>
                  <a:cubicBezTo>
                    <a:pt x="246" y="229"/>
                    <a:pt x="244" y="226"/>
                    <a:pt x="242" y="222"/>
                  </a:cubicBezTo>
                  <a:cubicBezTo>
                    <a:pt x="240" y="219"/>
                    <a:pt x="239" y="215"/>
                    <a:pt x="237" y="211"/>
                  </a:cubicBezTo>
                  <a:cubicBezTo>
                    <a:pt x="258" y="198"/>
                    <a:pt x="275" y="183"/>
                    <a:pt x="288" y="165"/>
                  </a:cubicBezTo>
                  <a:close/>
                  <a:moveTo>
                    <a:pt x="288" y="165"/>
                  </a:moveTo>
                  <a:cubicBezTo>
                    <a:pt x="288" y="165"/>
                    <a:pt x="288" y="165"/>
                    <a:pt x="288" y="1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grpSp>
    </p:spTree>
    <p:extLst>
      <p:ext uri="{BB962C8B-B14F-4D97-AF65-F5344CB8AC3E}">
        <p14:creationId xmlns:p14="http://schemas.microsoft.com/office/powerpoint/2010/main" val="333015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3A12A1A6-6781-4079-9902-47C024B244E0}"/>
              </a:ext>
            </a:extLst>
          </p:cNvPr>
          <p:cNvCxnSpPr>
            <a:cxnSpLocks/>
          </p:cNvCxnSpPr>
          <p:nvPr/>
        </p:nvCxnSpPr>
        <p:spPr>
          <a:xfrm flipV="1">
            <a:off x="5153114" y="1602626"/>
            <a:ext cx="3344086" cy="2493181"/>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8C7D2B2-8B73-47B2-913D-8C8D64EDC77A}"/>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A2A1A51C-C943-41CF-A60D-089602639AAC}"/>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8" name="Flowchart: Off-page Connector 17">
            <a:extLst>
              <a:ext uri="{FF2B5EF4-FFF2-40B4-BE49-F238E27FC236}">
                <a16:creationId xmlns:a16="http://schemas.microsoft.com/office/drawing/2014/main" id="{29799EB9-92ED-4AB4-A665-3D6EADDAAB2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5</a:t>
            </a:fld>
            <a:endParaRPr lang="en-US" sz="1100" b="1"/>
          </a:p>
        </p:txBody>
      </p:sp>
      <p:sp>
        <p:nvSpPr>
          <p:cNvPr id="19" name="Rectangle 18">
            <a:extLst>
              <a:ext uri="{FF2B5EF4-FFF2-40B4-BE49-F238E27FC236}">
                <a16:creationId xmlns:a16="http://schemas.microsoft.com/office/drawing/2014/main" id="{B5462769-C0F7-467F-99E2-0C4064AEA466}"/>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348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69840D56-46BA-4FF3-B326-E06158EE4D8D}"/>
              </a:ext>
            </a:extLst>
          </p:cNvPr>
          <p:cNvSpPr/>
          <p:nvPr/>
        </p:nvSpPr>
        <p:spPr>
          <a:xfrm>
            <a:off x="7809497" y="2749609"/>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F1AA9973-514F-4967-B6A7-C543DCD6B405}"/>
              </a:ext>
            </a:extLst>
          </p:cNvPr>
          <p:cNvGrpSpPr/>
          <p:nvPr/>
        </p:nvGrpSpPr>
        <p:grpSpPr>
          <a:xfrm>
            <a:off x="5364085" y="2334474"/>
            <a:ext cx="3344079" cy="856003"/>
            <a:chOff x="5364085" y="2334474"/>
            <a:chExt cx="3344079" cy="856003"/>
          </a:xfrm>
        </p:grpSpPr>
        <p:cxnSp>
          <p:nvCxnSpPr>
            <p:cNvPr id="7" name="Straight Connector 6">
              <a:extLst>
                <a:ext uri="{FF2B5EF4-FFF2-40B4-BE49-F238E27FC236}">
                  <a16:creationId xmlns:a16="http://schemas.microsoft.com/office/drawing/2014/main" id="{05C19DF0-F052-4935-8A96-EF5A586F6CA8}"/>
                </a:ext>
              </a:extLst>
            </p:cNvPr>
            <p:cNvCxnSpPr>
              <a:cxnSpLocks/>
            </p:cNvCxnSpPr>
            <p:nvPr/>
          </p:nvCxnSpPr>
          <p:spPr>
            <a:xfrm>
              <a:off x="5364085" y="3190477"/>
              <a:ext cx="1692955"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C973DA-AFBC-4AA5-83DE-F7FFAA68BAE7}"/>
                </a:ext>
              </a:extLst>
            </p:cNvPr>
            <p:cNvCxnSpPr>
              <a:cxnSpLocks/>
            </p:cNvCxnSpPr>
            <p:nvPr/>
          </p:nvCxnSpPr>
          <p:spPr>
            <a:xfrm>
              <a:off x="6807784" y="2334474"/>
              <a:ext cx="1900380" cy="0"/>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32185202-BA8D-46D9-BFBC-91D7DC46312E}"/>
              </a:ext>
            </a:extLst>
          </p:cNvPr>
          <p:cNvCxnSpPr>
            <a:stCxn id="5" idx="2"/>
            <a:endCxn id="34" idx="5"/>
          </p:cNvCxnSpPr>
          <p:nvPr/>
        </p:nvCxnSpPr>
        <p:spPr>
          <a:xfrm>
            <a:off x="6784885" y="2336686"/>
            <a:ext cx="16275" cy="870066"/>
          </a:xfrm>
          <a:prstGeom prst="straightConnector1">
            <a:avLst/>
          </a:prstGeom>
          <a:ln w="381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Arrow: Right 27">
            <a:extLst>
              <a:ext uri="{FF2B5EF4-FFF2-40B4-BE49-F238E27FC236}">
                <a16:creationId xmlns:a16="http://schemas.microsoft.com/office/drawing/2014/main" id="{E1D071A5-79BC-448E-83FB-4DAF97DAA2EE}"/>
              </a:ext>
            </a:extLst>
          </p:cNvPr>
          <p:cNvSpPr/>
          <p:nvPr/>
        </p:nvSpPr>
        <p:spPr>
          <a:xfrm>
            <a:off x="3341977" y="2888582"/>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21" name="Flowchart: Off-page Connector 20">
            <a:extLst>
              <a:ext uri="{FF2B5EF4-FFF2-40B4-BE49-F238E27FC236}">
                <a16:creationId xmlns:a16="http://schemas.microsoft.com/office/drawing/2014/main" id="{95B03879-B83A-45AC-9173-A00ED08D05F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6</a:t>
            </a:fld>
            <a:endParaRPr lang="en-US" sz="1100" b="1"/>
          </a:p>
        </p:txBody>
      </p:sp>
      <p:sp>
        <p:nvSpPr>
          <p:cNvPr id="22" name="Rectangle 21">
            <a:extLst>
              <a:ext uri="{FF2B5EF4-FFF2-40B4-BE49-F238E27FC236}">
                <a16:creationId xmlns:a16="http://schemas.microsoft.com/office/drawing/2014/main" id="{E1FA84C8-1504-46C1-B99E-D0ADE088C302}"/>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7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The </a:t>
            </a:r>
            <a:r>
              <a:rPr lang="es-ES" sz="1400" dirty="0" err="1"/>
              <a:t>grammar</a:t>
            </a:r>
            <a:r>
              <a:rPr lang="es-ES" sz="1400" dirty="0"/>
              <a:t> of </a:t>
            </a:r>
            <a:r>
              <a:rPr lang="es-ES" sz="1400" dirty="0" err="1"/>
              <a:t>graphs</a:t>
            </a:r>
            <a:endParaRPr lang="es-ES" sz="1400" b="1" dirty="0">
              <a:solidFill>
                <a:schemeClr val="accent2"/>
              </a:solidFill>
              <a:latin typeface="+mn-lt"/>
            </a:endParaRPr>
          </a:p>
        </p:txBody>
      </p:sp>
      <p:sp>
        <p:nvSpPr>
          <p:cNvPr id="27" name="Title 13">
            <a:extLst>
              <a:ext uri="{FF2B5EF4-FFF2-40B4-BE49-F238E27FC236}">
                <a16:creationId xmlns:a16="http://schemas.microsoft.com/office/drawing/2014/main" id="{BAEC2EE1-7FE7-4A62-83A0-392AFF6E2A9B}"/>
              </a:ext>
            </a:extLst>
          </p:cNvPr>
          <p:cNvSpPr txBox="1">
            <a:spLocks/>
          </p:cNvSpPr>
          <p:nvPr/>
        </p:nvSpPr>
        <p:spPr>
          <a:xfrm>
            <a:off x="1095720" y="4364312"/>
            <a:ext cx="82655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Data</a:t>
            </a:r>
            <a:endParaRPr lang="en-US" sz="2000" dirty="0"/>
          </a:p>
        </p:txBody>
      </p:sp>
      <p:grpSp>
        <p:nvGrpSpPr>
          <p:cNvPr id="3" name="Group 2">
            <a:extLst>
              <a:ext uri="{FF2B5EF4-FFF2-40B4-BE49-F238E27FC236}">
                <a16:creationId xmlns:a16="http://schemas.microsoft.com/office/drawing/2014/main" id="{4E5BBDDF-F96B-46BE-B913-C3A145C20D37}"/>
              </a:ext>
            </a:extLst>
          </p:cNvPr>
          <p:cNvGrpSpPr/>
          <p:nvPr/>
        </p:nvGrpSpPr>
        <p:grpSpPr>
          <a:xfrm>
            <a:off x="2917796" y="2413608"/>
            <a:ext cx="1676561" cy="2466393"/>
            <a:chOff x="2917796" y="2413608"/>
            <a:chExt cx="1676561" cy="2466393"/>
          </a:xfrm>
        </p:grpSpPr>
        <p:sp>
          <p:nvSpPr>
            <p:cNvPr id="31" name="Content Placeholder 2">
              <a:extLst>
                <a:ext uri="{FF2B5EF4-FFF2-40B4-BE49-F238E27FC236}">
                  <a16:creationId xmlns:a16="http://schemas.microsoft.com/office/drawing/2014/main" id="{324D0D70-097C-4FC4-A264-76D64E80DFFE}"/>
                </a:ext>
              </a:extLst>
            </p:cNvPr>
            <p:cNvSpPr txBox="1">
              <a:spLocks/>
            </p:cNvSpPr>
            <p:nvPr/>
          </p:nvSpPr>
          <p:spPr>
            <a:xfrm>
              <a:off x="2917796" y="2413608"/>
              <a:ext cx="1597640" cy="17715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b="1" dirty="0">
                  <a:solidFill>
                    <a:schemeClr val="tx1"/>
                  </a:solidFill>
                </a:rPr>
                <a:t>       </a:t>
              </a:r>
              <a:r>
                <a:rPr lang="es-ES" b="1" u="sng" dirty="0">
                  <a:solidFill>
                    <a:schemeClr val="tx1"/>
                  </a:solidFill>
                </a:rPr>
                <a:t>Aes(</a:t>
              </a:r>
            </a:p>
            <a:p>
              <a:pPr lvl="1"/>
              <a:r>
                <a:rPr lang="es-ES" dirty="0">
                  <a:solidFill>
                    <a:schemeClr val="tx1"/>
                  </a:solidFill>
                </a:rPr>
                <a:t>X = </a:t>
              </a:r>
            </a:p>
            <a:p>
              <a:pPr lvl="1"/>
              <a:r>
                <a:rPr lang="es-ES" dirty="0">
                  <a:solidFill>
                    <a:schemeClr val="tx1"/>
                  </a:solidFill>
                </a:rPr>
                <a:t>Y = </a:t>
              </a:r>
            </a:p>
            <a:p>
              <a:pPr lvl="1"/>
              <a:r>
                <a:rPr lang="es-ES" dirty="0">
                  <a:solidFill>
                    <a:schemeClr val="tx1"/>
                  </a:solidFill>
                </a:rPr>
                <a:t>col = </a:t>
              </a:r>
            </a:p>
            <a:p>
              <a:pPr lvl="1"/>
              <a:r>
                <a:rPr lang="es-ES" dirty="0" err="1">
                  <a:solidFill>
                    <a:schemeClr val="tx1"/>
                  </a:solidFill>
                </a:rPr>
                <a:t>fill</a:t>
              </a:r>
              <a:r>
                <a:rPr lang="es-ES" dirty="0">
                  <a:solidFill>
                    <a:schemeClr val="tx1"/>
                  </a:solidFill>
                </a:rPr>
                <a:t> = </a:t>
              </a:r>
            </a:p>
            <a:p>
              <a:pPr lvl="1"/>
              <a:r>
                <a:rPr lang="es-ES" dirty="0">
                  <a:solidFill>
                    <a:schemeClr val="tx1"/>
                  </a:solidFill>
                </a:rPr>
                <a:t>size = </a:t>
              </a:r>
            </a:p>
            <a:p>
              <a:pPr lvl="1"/>
              <a:r>
                <a:rPr lang="es-ES" dirty="0" err="1">
                  <a:solidFill>
                    <a:schemeClr val="tx1"/>
                  </a:solidFill>
                </a:rPr>
                <a:t>label</a:t>
              </a:r>
              <a:r>
                <a:rPr lang="es-ES" dirty="0">
                  <a:solidFill>
                    <a:schemeClr val="tx1"/>
                  </a:solidFill>
                </a:rPr>
                <a:t> =</a:t>
              </a:r>
            </a:p>
            <a:p>
              <a:pPr lvl="1"/>
              <a:r>
                <a:rPr lang="en-GB" dirty="0" err="1">
                  <a:solidFill>
                    <a:schemeClr val="tx1"/>
                  </a:solidFill>
                </a:rPr>
                <a:t>Linetype</a:t>
              </a:r>
              <a:r>
                <a:rPr lang="en-GB" dirty="0">
                  <a:solidFill>
                    <a:schemeClr val="tx1"/>
                  </a:solidFill>
                </a:rPr>
                <a:t> =</a:t>
              </a:r>
              <a:endParaRPr lang="es-ES" dirty="0">
                <a:solidFill>
                  <a:schemeClr val="tx1"/>
                </a:solidFill>
              </a:endParaRPr>
            </a:p>
          </p:txBody>
        </p:sp>
        <p:sp>
          <p:nvSpPr>
            <p:cNvPr id="10" name="Isosceles Triangle 9">
              <a:extLst>
                <a:ext uri="{FF2B5EF4-FFF2-40B4-BE49-F238E27FC236}">
                  <a16:creationId xmlns:a16="http://schemas.microsoft.com/office/drawing/2014/main" id="{51B995CC-7D8B-4260-A485-C42F722DFC3D}"/>
                </a:ext>
              </a:extLst>
            </p:cNvPr>
            <p:cNvSpPr/>
            <p:nvPr/>
          </p:nvSpPr>
          <p:spPr>
            <a:xfrm rot="5400000">
              <a:off x="2213345"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3">
              <a:extLst>
                <a:ext uri="{FF2B5EF4-FFF2-40B4-BE49-F238E27FC236}">
                  <a16:creationId xmlns:a16="http://schemas.microsoft.com/office/drawing/2014/main" id="{8F2D847A-0850-451C-957D-01BA12675E12}"/>
                </a:ext>
              </a:extLst>
            </p:cNvPr>
            <p:cNvSpPr txBox="1">
              <a:spLocks/>
            </p:cNvSpPr>
            <p:nvPr/>
          </p:nvSpPr>
          <p:spPr>
            <a:xfrm>
              <a:off x="2969245" y="4347716"/>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Projection</a:t>
              </a:r>
              <a:endParaRPr lang="en-US" sz="2000" dirty="0"/>
            </a:p>
          </p:txBody>
        </p:sp>
      </p:grpSp>
      <p:grpSp>
        <p:nvGrpSpPr>
          <p:cNvPr id="4" name="Group 3">
            <a:extLst>
              <a:ext uri="{FF2B5EF4-FFF2-40B4-BE49-F238E27FC236}">
                <a16:creationId xmlns:a16="http://schemas.microsoft.com/office/drawing/2014/main" id="{3E24B3A9-71F9-4955-B602-D5441C546C72}"/>
              </a:ext>
            </a:extLst>
          </p:cNvPr>
          <p:cNvGrpSpPr/>
          <p:nvPr/>
        </p:nvGrpSpPr>
        <p:grpSpPr>
          <a:xfrm>
            <a:off x="4572000" y="2459085"/>
            <a:ext cx="1900296" cy="2437513"/>
            <a:chOff x="4572000" y="2459085"/>
            <a:chExt cx="1900296" cy="2437513"/>
          </a:xfrm>
        </p:grpSpPr>
        <p:sp>
          <p:nvSpPr>
            <p:cNvPr id="40" name="Isosceles Triangle 39">
              <a:extLst>
                <a:ext uri="{FF2B5EF4-FFF2-40B4-BE49-F238E27FC236}">
                  <a16:creationId xmlns:a16="http://schemas.microsoft.com/office/drawing/2014/main" id="{4BC67F82-238E-46AA-8BD4-DA342B8F9BF6}"/>
                </a:ext>
              </a:extLst>
            </p:cNvPr>
            <p:cNvSpPr/>
            <p:nvPr/>
          </p:nvSpPr>
          <p:spPr>
            <a:xfrm rot="5400000">
              <a:off x="3792152"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itle 13">
              <a:extLst>
                <a:ext uri="{FF2B5EF4-FFF2-40B4-BE49-F238E27FC236}">
                  <a16:creationId xmlns:a16="http://schemas.microsoft.com/office/drawing/2014/main" id="{62A4DD3D-9FF2-4E07-BD19-C251D679117A}"/>
                </a:ext>
              </a:extLst>
            </p:cNvPr>
            <p:cNvSpPr txBox="1">
              <a:spLocks/>
            </p:cNvSpPr>
            <p:nvPr/>
          </p:nvSpPr>
          <p:spPr>
            <a:xfrm>
              <a:off x="4847184"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Geometry</a:t>
              </a:r>
              <a:endParaRPr lang="en-US" sz="2000" dirty="0"/>
            </a:p>
          </p:txBody>
        </p:sp>
        <p:sp>
          <p:nvSpPr>
            <p:cNvPr id="43" name="Oval 42">
              <a:extLst>
                <a:ext uri="{FF2B5EF4-FFF2-40B4-BE49-F238E27FC236}">
                  <a16:creationId xmlns:a16="http://schemas.microsoft.com/office/drawing/2014/main" id="{9F3ED1E5-8BC8-4971-8F63-7800C4CC06E6}"/>
                </a:ext>
              </a:extLst>
            </p:cNvPr>
            <p:cNvSpPr/>
            <p:nvPr/>
          </p:nvSpPr>
          <p:spPr>
            <a:xfrm>
              <a:off x="5640132" y="2494426"/>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3C0FB019-C642-494F-8F99-0B96717D256B}"/>
                </a:ext>
              </a:extLst>
            </p:cNvPr>
            <p:cNvSpPr/>
            <p:nvPr/>
          </p:nvSpPr>
          <p:spPr>
            <a:xfrm>
              <a:off x="5091990" y="2459085"/>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5F6D47D-CA0D-4A38-91BF-88BDC3DCFA15}"/>
                </a:ext>
              </a:extLst>
            </p:cNvPr>
            <p:cNvSpPr/>
            <p:nvPr/>
          </p:nvSpPr>
          <p:spPr>
            <a:xfrm>
              <a:off x="5200769" y="2998482"/>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a:extLst>
                <a:ext uri="{FF2B5EF4-FFF2-40B4-BE49-F238E27FC236}">
                  <a16:creationId xmlns:a16="http://schemas.microsoft.com/office/drawing/2014/main" id="{D6D672FD-1EF9-4439-A1F6-D9B0965BC21F}"/>
                </a:ext>
              </a:extLst>
            </p:cNvPr>
            <p:cNvCxnSpPr>
              <a:cxnSpLocks/>
            </p:cNvCxnSpPr>
            <p:nvPr/>
          </p:nvCxnSpPr>
          <p:spPr>
            <a:xfrm flipV="1">
              <a:off x="5138450" y="2875799"/>
              <a:ext cx="1115036" cy="831315"/>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003DBA-88A7-4001-B2F8-5C46C18000E4}"/>
                </a:ext>
              </a:extLst>
            </p:cNvPr>
            <p:cNvSpPr/>
            <p:nvPr/>
          </p:nvSpPr>
          <p:spPr>
            <a:xfrm>
              <a:off x="5577813" y="3512327"/>
              <a:ext cx="259434" cy="731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E26833B2-F53A-4213-89D3-4314EB8AF38D}"/>
                </a:ext>
              </a:extLst>
            </p:cNvPr>
            <p:cNvSpPr/>
            <p:nvPr/>
          </p:nvSpPr>
          <p:spPr>
            <a:xfrm>
              <a:off x="5175632" y="4007983"/>
              <a:ext cx="259434" cy="2358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963CA811-9EBB-4136-9F90-EE09F8B50D54}"/>
              </a:ext>
            </a:extLst>
          </p:cNvPr>
          <p:cNvGrpSpPr/>
          <p:nvPr/>
        </p:nvGrpSpPr>
        <p:grpSpPr>
          <a:xfrm>
            <a:off x="6489831" y="2379927"/>
            <a:ext cx="2322045" cy="2516671"/>
            <a:chOff x="6489831" y="2379927"/>
            <a:chExt cx="2322045" cy="2516671"/>
          </a:xfrm>
        </p:grpSpPr>
        <p:sp>
          <p:nvSpPr>
            <p:cNvPr id="48" name="Isosceles Triangle 47">
              <a:extLst>
                <a:ext uri="{FF2B5EF4-FFF2-40B4-BE49-F238E27FC236}">
                  <a16:creationId xmlns:a16="http://schemas.microsoft.com/office/drawing/2014/main" id="{0A0A8EFF-0C93-4BF3-B0F1-2963EEE52F62}"/>
                </a:ext>
              </a:extLst>
            </p:cNvPr>
            <p:cNvSpPr/>
            <p:nvPr/>
          </p:nvSpPr>
          <p:spPr>
            <a:xfrm rot="5400000">
              <a:off x="5709983"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le 13">
              <a:extLst>
                <a:ext uri="{FF2B5EF4-FFF2-40B4-BE49-F238E27FC236}">
                  <a16:creationId xmlns:a16="http://schemas.microsoft.com/office/drawing/2014/main" id="{D71A071D-EE32-4EDE-B642-ED37EAD54D4C}"/>
                </a:ext>
              </a:extLst>
            </p:cNvPr>
            <p:cNvSpPr txBox="1">
              <a:spLocks/>
            </p:cNvSpPr>
            <p:nvPr/>
          </p:nvSpPr>
          <p:spPr>
            <a:xfrm>
              <a:off x="7012103"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Aesthetic</a:t>
              </a:r>
              <a:endParaRPr lang="en-US" sz="2000" dirty="0"/>
            </a:p>
          </p:txBody>
        </p:sp>
        <p:grpSp>
          <p:nvGrpSpPr>
            <p:cNvPr id="72" name="Group 71">
              <a:extLst>
                <a:ext uri="{FF2B5EF4-FFF2-40B4-BE49-F238E27FC236}">
                  <a16:creationId xmlns:a16="http://schemas.microsoft.com/office/drawing/2014/main" id="{C8490F49-1BF6-4DE9-9278-04CA5DA0D87A}"/>
                </a:ext>
              </a:extLst>
            </p:cNvPr>
            <p:cNvGrpSpPr/>
            <p:nvPr/>
          </p:nvGrpSpPr>
          <p:grpSpPr>
            <a:xfrm>
              <a:off x="7000498" y="2379927"/>
              <a:ext cx="1811378" cy="1817399"/>
              <a:chOff x="7034682" y="2191915"/>
              <a:chExt cx="1811378" cy="1817399"/>
            </a:xfrm>
          </p:grpSpPr>
          <p:grpSp>
            <p:nvGrpSpPr>
              <p:cNvPr id="28" name="Group 27">
                <a:extLst>
                  <a:ext uri="{FF2B5EF4-FFF2-40B4-BE49-F238E27FC236}">
                    <a16:creationId xmlns:a16="http://schemas.microsoft.com/office/drawing/2014/main" id="{DE70DFA1-9DFD-480C-9A9D-271EDD51F6A8}"/>
                  </a:ext>
                </a:extLst>
              </p:cNvPr>
              <p:cNvGrpSpPr/>
              <p:nvPr/>
            </p:nvGrpSpPr>
            <p:grpSpPr>
              <a:xfrm>
                <a:off x="7034682" y="2191915"/>
                <a:ext cx="1811378" cy="1817399"/>
                <a:chOff x="7085958" y="1969719"/>
                <a:chExt cx="1811378" cy="1817399"/>
              </a:xfrm>
            </p:grpSpPr>
            <p:cxnSp>
              <p:nvCxnSpPr>
                <p:cNvPr id="18" name="Straight Connector 17">
                  <a:extLst>
                    <a:ext uri="{FF2B5EF4-FFF2-40B4-BE49-F238E27FC236}">
                      <a16:creationId xmlns:a16="http://schemas.microsoft.com/office/drawing/2014/main" id="{170E2F15-1066-43E9-A145-BB1DA13E41FC}"/>
                    </a:ext>
                  </a:extLst>
                </p:cNvPr>
                <p:cNvCxnSpPr>
                  <a:cxnSpLocks/>
                </p:cNvCxnSpPr>
                <p:nvPr/>
              </p:nvCxnSpPr>
              <p:spPr>
                <a:xfrm flipV="1">
                  <a:off x="7095392" y="1969719"/>
                  <a:ext cx="0" cy="1816068"/>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E55820-AD10-4568-86F4-DA06EC0F1B5F}"/>
                    </a:ext>
                  </a:extLst>
                </p:cNvPr>
                <p:cNvCxnSpPr>
                  <a:cxnSpLocks/>
                </p:cNvCxnSpPr>
                <p:nvPr/>
              </p:nvCxnSpPr>
              <p:spPr>
                <a:xfrm>
                  <a:off x="7085958" y="3787118"/>
                  <a:ext cx="181137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426E0855-C253-4567-A8E6-F6363FE14CA6}"/>
                  </a:ext>
                </a:extLst>
              </p:cNvPr>
              <p:cNvGrpSpPr/>
              <p:nvPr/>
            </p:nvGrpSpPr>
            <p:grpSpPr>
              <a:xfrm>
                <a:off x="7400657" y="2341691"/>
                <a:ext cx="1125196" cy="1666292"/>
                <a:chOff x="7451933" y="2119495"/>
                <a:chExt cx="1125196" cy="1666292"/>
              </a:xfrm>
            </p:grpSpPr>
            <p:cxnSp>
              <p:nvCxnSpPr>
                <p:cNvPr id="51" name="Straight Connector 50">
                  <a:extLst>
                    <a:ext uri="{FF2B5EF4-FFF2-40B4-BE49-F238E27FC236}">
                      <a16:creationId xmlns:a16="http://schemas.microsoft.com/office/drawing/2014/main" id="{E63B0326-D6E2-4351-9053-B16FA274771C}"/>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624680-86D6-4D6E-8673-5AF50C1830D5}"/>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BF5DB0-6CD3-43FA-9CFB-7991E11862C5}"/>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C92D75-356E-4C02-B497-111D70D864CC}"/>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42869F8-1D68-426E-85D8-B69619779143}"/>
                  </a:ext>
                </a:extLst>
              </p:cNvPr>
              <p:cNvGrpSpPr/>
              <p:nvPr/>
            </p:nvGrpSpPr>
            <p:grpSpPr>
              <a:xfrm rot="5400000">
                <a:off x="7305230" y="2263357"/>
                <a:ext cx="1125196" cy="1666292"/>
                <a:chOff x="7451933" y="2119495"/>
                <a:chExt cx="1125196" cy="1666292"/>
              </a:xfrm>
            </p:grpSpPr>
            <p:cxnSp>
              <p:nvCxnSpPr>
                <p:cNvPr id="62" name="Straight Connector 61">
                  <a:extLst>
                    <a:ext uri="{FF2B5EF4-FFF2-40B4-BE49-F238E27FC236}">
                      <a16:creationId xmlns:a16="http://schemas.microsoft.com/office/drawing/2014/main" id="{05F65820-FCC3-4C23-882D-79E418D85B46}"/>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037BE8D-D1BB-4428-900A-0FD7A1CDAEB0}"/>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9A226A-4227-4919-9276-B998D847B36D}"/>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801098-36E5-4773-B5E6-7FFAB3B5E087}"/>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1" name="Group 70">
            <a:extLst>
              <a:ext uri="{FF2B5EF4-FFF2-40B4-BE49-F238E27FC236}">
                <a16:creationId xmlns:a16="http://schemas.microsoft.com/office/drawing/2014/main" id="{D158AC2E-BC9C-4D59-A524-28DABECA4F5E}"/>
              </a:ext>
            </a:extLst>
          </p:cNvPr>
          <p:cNvGrpSpPr/>
          <p:nvPr/>
        </p:nvGrpSpPr>
        <p:grpSpPr>
          <a:xfrm>
            <a:off x="3093256" y="1221930"/>
            <a:ext cx="5804081" cy="981360"/>
            <a:chOff x="3093256" y="1221930"/>
            <a:chExt cx="5804081" cy="981360"/>
          </a:xfrm>
        </p:grpSpPr>
        <p:pic>
          <p:nvPicPr>
            <p:cNvPr id="70" name="Picture 2" descr="Image result for ggplot2 icon">
              <a:extLst>
                <a:ext uri="{FF2B5EF4-FFF2-40B4-BE49-F238E27FC236}">
                  <a16:creationId xmlns:a16="http://schemas.microsoft.com/office/drawing/2014/main" id="{0F914A0B-C404-4215-9C05-5077139310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2946" y="1221930"/>
              <a:ext cx="510540" cy="592339"/>
            </a:xfrm>
            <a:prstGeom prst="rect">
              <a:avLst/>
            </a:prstGeom>
            <a:noFill/>
            <a:extLst>
              <a:ext uri="{909E8E84-426E-40DD-AFC4-6F175D3DCCD1}">
                <a14:hiddenFill xmlns:a14="http://schemas.microsoft.com/office/drawing/2010/main">
                  <a:solidFill>
                    <a:srgbClr val="FFFFFF"/>
                  </a:solidFill>
                </a14:hiddenFill>
              </a:ext>
            </a:extLst>
          </p:spPr>
        </p:pic>
        <p:sp>
          <p:nvSpPr>
            <p:cNvPr id="69" name="Left Brace 68">
              <a:extLst>
                <a:ext uri="{FF2B5EF4-FFF2-40B4-BE49-F238E27FC236}">
                  <a16:creationId xmlns:a16="http://schemas.microsoft.com/office/drawing/2014/main" id="{B5443012-E8B9-47F2-8127-201D3ABA7142}"/>
                </a:ext>
              </a:extLst>
            </p:cNvPr>
            <p:cNvSpPr/>
            <p:nvPr/>
          </p:nvSpPr>
          <p:spPr>
            <a:xfrm rot="5400000">
              <a:off x="5822910" y="-871137"/>
              <a:ext cx="344773" cy="5804081"/>
            </a:xfrm>
            <a:prstGeom prst="leftBrace">
              <a:avLst>
                <a:gd name="adj1" fmla="val 1297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7" name="Flowchart: Off-page Connector 36">
            <a:extLst>
              <a:ext uri="{FF2B5EF4-FFF2-40B4-BE49-F238E27FC236}">
                <a16:creationId xmlns:a16="http://schemas.microsoft.com/office/drawing/2014/main" id="{058417A6-21A6-4ACA-9366-D3266961EB4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7</a:t>
            </a:fld>
            <a:endParaRPr lang="en-US" sz="1100" b="1"/>
          </a:p>
        </p:txBody>
      </p:sp>
      <p:sp>
        <p:nvSpPr>
          <p:cNvPr id="52" name="Rectangle 51">
            <a:extLst>
              <a:ext uri="{FF2B5EF4-FFF2-40B4-BE49-F238E27FC236}">
                <a16:creationId xmlns:a16="http://schemas.microsoft.com/office/drawing/2014/main" id="{83F9D06E-0C8A-4C01-A10E-FE7FA0147FD3}"/>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6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6" presetClass="entr" presetSubtype="21"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barn(inVertical)">
                                      <p:cBhvr>
                                        <p:cTn id="1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b="1" dirty="0" err="1">
                <a:solidFill>
                  <a:schemeClr val="accent2"/>
                </a:solidFill>
              </a:rPr>
              <a:t>ggplot</a:t>
            </a:r>
            <a:r>
              <a:rPr lang="es-ES" sz="1400" b="1" dirty="0">
                <a:solidFill>
                  <a:schemeClr val="accent2"/>
                </a:solidFill>
              </a:rPr>
              <a:t>,</a:t>
            </a:r>
            <a:r>
              <a:rPr lang="es-ES" sz="1400" dirty="0"/>
              <a:t> the </a:t>
            </a:r>
            <a:r>
              <a:rPr lang="es-ES" sz="1400" dirty="0" err="1"/>
              <a:t>grammar</a:t>
            </a:r>
            <a:r>
              <a:rPr lang="es-ES" sz="1400" dirty="0"/>
              <a:t> of </a:t>
            </a:r>
            <a:r>
              <a:rPr lang="es-ES" sz="1400" dirty="0" err="1"/>
              <a:t>graphs</a:t>
            </a:r>
            <a:endParaRPr lang="en-US" sz="1400" b="1" dirty="0">
              <a:solidFill>
                <a:schemeClr val="accent2"/>
              </a:solidFill>
              <a:latin typeface="+mn-lt"/>
            </a:endParaRPr>
          </a:p>
        </p:txBody>
      </p:sp>
      <p:sp>
        <p:nvSpPr>
          <p:cNvPr id="5" name="Rectangle 4">
            <a:extLst>
              <a:ext uri="{FF2B5EF4-FFF2-40B4-BE49-F238E27FC236}">
                <a16:creationId xmlns:a16="http://schemas.microsoft.com/office/drawing/2014/main" id="{04796158-C3A3-4520-971B-2D1EBF747620}"/>
              </a:ext>
            </a:extLst>
          </p:cNvPr>
          <p:cNvSpPr/>
          <p:nvPr/>
        </p:nvSpPr>
        <p:spPr>
          <a:xfrm>
            <a:off x="559750" y="2076430"/>
            <a:ext cx="4020796" cy="2554545"/>
          </a:xfrm>
          <a:prstGeom prst="rect">
            <a:avLst/>
          </a:prstGeom>
          <a:noFill/>
        </p:spPr>
        <p:txBody>
          <a:bodyPr wrap="square" lIns="91440" tIns="45720" rIns="91440" bIns="45720">
            <a:spAutoFit/>
          </a:bodyPr>
          <a:lstStyle/>
          <a:p>
            <a:r>
              <a:rPr lang="en-GB" sz="2000" dirty="0">
                <a:solidFill>
                  <a:srgbClr val="8000FF"/>
                </a:solidFill>
                <a:latin typeface="Courier New" panose="02070309020205020404" pitchFamily="49" charset="0"/>
              </a:rPr>
              <a:t>ggplot</a:t>
            </a:r>
            <a:r>
              <a:rPr lang="en-GB" sz="2000" b="1" dirty="0">
                <a:solidFill>
                  <a:srgbClr val="000080"/>
                </a:solidFill>
                <a:latin typeface="Courier New" panose="02070309020205020404" pitchFamily="49" charset="0"/>
              </a:rPr>
              <a:t>(</a:t>
            </a:r>
            <a:r>
              <a:rPr lang="en-GB" sz="2000" b="1" dirty="0">
                <a:solidFill>
                  <a:schemeClr val="tx2"/>
                </a:solidFill>
                <a:latin typeface="Courier New" panose="02070309020205020404" pitchFamily="49" charset="0"/>
              </a:rPr>
              <a:t>data = …,</a:t>
            </a:r>
          </a:p>
          <a:p>
            <a:r>
              <a:rPr lang="en-GB" sz="2000" dirty="0">
                <a:solidFill>
                  <a:srgbClr val="000080"/>
                </a:solidFill>
                <a:latin typeface="Courier New" panose="02070309020205020404" pitchFamily="49" charset="0"/>
              </a:rPr>
              <a:t>	</a:t>
            </a:r>
            <a:r>
              <a:rPr lang="en-GB" sz="2000" b="1" dirty="0">
                <a:solidFill>
                  <a:schemeClr val="accent4"/>
                </a:solidFill>
                <a:latin typeface="Courier New" panose="02070309020205020404" pitchFamily="49" charset="0"/>
              </a:rPr>
              <a:t>mapping = </a:t>
            </a:r>
            <a:r>
              <a:rPr lang="en-GB" sz="2000" b="1" dirty="0" err="1">
                <a:solidFill>
                  <a:schemeClr val="accent4"/>
                </a:solidFill>
                <a:latin typeface="Courier New" panose="02070309020205020404" pitchFamily="49" charset="0"/>
              </a:rPr>
              <a:t>aes</a:t>
            </a:r>
            <a:r>
              <a:rPr lang="en-GB" sz="2000" b="1" dirty="0">
                <a:solidFill>
                  <a:schemeClr val="accent4"/>
                </a:solidFill>
                <a:latin typeface="Courier New" panose="02070309020205020404" pitchFamily="49" charset="0"/>
              </a:rPr>
              <a:t>(…)) +</a:t>
            </a:r>
          </a:p>
          <a:p>
            <a:r>
              <a:rPr lang="en-GB" sz="2000" dirty="0">
                <a:solidFill>
                  <a:srgbClr val="000080"/>
                </a:solidFill>
                <a:latin typeface="Courier New" panose="02070309020205020404" pitchFamily="49" charset="0"/>
              </a:rPr>
              <a:t>	</a:t>
            </a:r>
          </a:p>
          <a:p>
            <a:r>
              <a:rPr lang="en-GB" sz="2000" dirty="0">
                <a:solidFill>
                  <a:srgbClr val="000080"/>
                </a:solidFill>
                <a:latin typeface="Courier New" panose="02070309020205020404" pitchFamily="49" charset="0"/>
              </a:rPr>
              <a:t>	</a:t>
            </a:r>
            <a:r>
              <a:rPr lang="en-GB" sz="2000" b="1" dirty="0" err="1">
                <a:solidFill>
                  <a:schemeClr val="accent1"/>
                </a:solidFill>
                <a:latin typeface="Courier New" panose="02070309020205020404" pitchFamily="49" charset="0"/>
              </a:rPr>
              <a:t>geom</a:t>
            </a:r>
            <a:r>
              <a:rPr lang="en-GB" sz="2000" b="1" dirty="0">
                <a:solidFill>
                  <a:schemeClr val="accent1"/>
                </a:solidFill>
                <a:latin typeface="Courier New" panose="02070309020205020404" pitchFamily="49" charset="0"/>
              </a:rPr>
              <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5"/>
                </a:solidFill>
                <a:latin typeface="Courier New" panose="02070309020205020404" pitchFamily="49" charset="0"/>
              </a:rPr>
              <a:t>stat_*()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6"/>
                </a:solidFill>
                <a:latin typeface="Courier New" panose="02070309020205020404" pitchFamily="49" charset="0"/>
              </a:rPr>
              <a:t>facet_*() </a:t>
            </a:r>
            <a:endParaRPr lang="en-GB" sz="2000" b="1" dirty="0">
              <a:solidFill>
                <a:schemeClr val="accent6"/>
              </a:solidFill>
              <a:latin typeface="Courier New" panose="02070309020205020404" pitchFamily="49" charset="0"/>
            </a:endParaRPr>
          </a:p>
        </p:txBody>
      </p:sp>
      <p:grpSp>
        <p:nvGrpSpPr>
          <p:cNvPr id="4" name="Group 3">
            <a:extLst>
              <a:ext uri="{FF2B5EF4-FFF2-40B4-BE49-F238E27FC236}">
                <a16:creationId xmlns:a16="http://schemas.microsoft.com/office/drawing/2014/main" id="{04A4525A-9101-4491-AAF7-7E5C5A3A3536}"/>
              </a:ext>
            </a:extLst>
          </p:cNvPr>
          <p:cNvGrpSpPr/>
          <p:nvPr/>
        </p:nvGrpSpPr>
        <p:grpSpPr>
          <a:xfrm>
            <a:off x="3281586" y="2076430"/>
            <a:ext cx="5691448" cy="307777"/>
            <a:chOff x="3281586" y="2076430"/>
            <a:chExt cx="5691448" cy="307777"/>
          </a:xfrm>
        </p:grpSpPr>
        <p:cxnSp>
          <p:nvCxnSpPr>
            <p:cNvPr id="3" name="Straight Arrow Connector 2">
              <a:extLst>
                <a:ext uri="{FF2B5EF4-FFF2-40B4-BE49-F238E27FC236}">
                  <a16:creationId xmlns:a16="http://schemas.microsoft.com/office/drawing/2014/main" id="{89B9F1A8-A4CB-459C-8C71-E8B6B2907AD1}"/>
                </a:ext>
              </a:extLst>
            </p:cNvPr>
            <p:cNvCxnSpPr>
              <a:cxnSpLocks/>
            </p:cNvCxnSpPr>
            <p:nvPr/>
          </p:nvCxnSpPr>
          <p:spPr>
            <a:xfrm>
              <a:off x="3281586" y="2256090"/>
              <a:ext cx="211668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A2CD78-8595-4B95-B0D3-88278D88A1BB}"/>
                </a:ext>
              </a:extLst>
            </p:cNvPr>
            <p:cNvSpPr txBox="1"/>
            <p:nvPr/>
          </p:nvSpPr>
          <p:spPr>
            <a:xfrm>
              <a:off x="5563312" y="2076430"/>
              <a:ext cx="3409722" cy="307777"/>
            </a:xfrm>
            <a:prstGeom prst="rect">
              <a:avLst/>
            </a:prstGeom>
            <a:noFill/>
          </p:spPr>
          <p:txBody>
            <a:bodyPr wrap="square" rtlCol="0">
              <a:spAutoFit/>
            </a:bodyPr>
            <a:lstStyle/>
            <a:p>
              <a:r>
                <a:rPr lang="en-GB" sz="1400" dirty="0"/>
                <a:t>The information we want to represent</a:t>
              </a:r>
            </a:p>
          </p:txBody>
        </p:sp>
      </p:grpSp>
      <p:grpSp>
        <p:nvGrpSpPr>
          <p:cNvPr id="6" name="Group 5">
            <a:extLst>
              <a:ext uri="{FF2B5EF4-FFF2-40B4-BE49-F238E27FC236}">
                <a16:creationId xmlns:a16="http://schemas.microsoft.com/office/drawing/2014/main" id="{75A46BFC-98DA-44B7-8424-217D88AC1290}"/>
              </a:ext>
            </a:extLst>
          </p:cNvPr>
          <p:cNvGrpSpPr/>
          <p:nvPr/>
        </p:nvGrpSpPr>
        <p:grpSpPr>
          <a:xfrm>
            <a:off x="4674637" y="2435126"/>
            <a:ext cx="4298397" cy="307777"/>
            <a:chOff x="4674637" y="2435126"/>
            <a:chExt cx="4298397" cy="307777"/>
          </a:xfrm>
        </p:grpSpPr>
        <p:cxnSp>
          <p:nvCxnSpPr>
            <p:cNvPr id="9" name="Straight Arrow Connector 8">
              <a:extLst>
                <a:ext uri="{FF2B5EF4-FFF2-40B4-BE49-F238E27FC236}">
                  <a16:creationId xmlns:a16="http://schemas.microsoft.com/office/drawing/2014/main" id="{E235FEE4-6DB5-47D0-B8F8-6E81F7DD97CC}"/>
                </a:ext>
              </a:extLst>
            </p:cNvPr>
            <p:cNvCxnSpPr>
              <a:cxnSpLocks/>
            </p:cNvCxnSpPr>
            <p:nvPr/>
          </p:nvCxnSpPr>
          <p:spPr>
            <a:xfrm>
              <a:off x="4674637" y="2570860"/>
              <a:ext cx="723632"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73102E-D401-4B0D-8D8A-9F1D11066F51}"/>
                </a:ext>
              </a:extLst>
            </p:cNvPr>
            <p:cNvSpPr txBox="1"/>
            <p:nvPr/>
          </p:nvSpPr>
          <p:spPr>
            <a:xfrm>
              <a:off x="5563312" y="2435126"/>
              <a:ext cx="3409722" cy="307777"/>
            </a:xfrm>
            <a:prstGeom prst="rect">
              <a:avLst/>
            </a:prstGeom>
            <a:noFill/>
          </p:spPr>
          <p:txBody>
            <a:bodyPr wrap="square" rtlCol="0">
              <a:spAutoFit/>
            </a:bodyPr>
            <a:lstStyle/>
            <a:p>
              <a:r>
                <a:rPr lang="en-GB" sz="1400" dirty="0"/>
                <a:t>The representation coordinates (x, y...)</a:t>
              </a:r>
            </a:p>
          </p:txBody>
        </p:sp>
      </p:grpSp>
      <p:grpSp>
        <p:nvGrpSpPr>
          <p:cNvPr id="7" name="Group 6">
            <a:extLst>
              <a:ext uri="{FF2B5EF4-FFF2-40B4-BE49-F238E27FC236}">
                <a16:creationId xmlns:a16="http://schemas.microsoft.com/office/drawing/2014/main" id="{4AC6105C-DFF4-462C-9F46-99F0988B655C}"/>
              </a:ext>
            </a:extLst>
          </p:cNvPr>
          <p:cNvGrpSpPr/>
          <p:nvPr/>
        </p:nvGrpSpPr>
        <p:grpSpPr>
          <a:xfrm>
            <a:off x="3457335" y="3030844"/>
            <a:ext cx="5515699" cy="307777"/>
            <a:chOff x="3457335" y="3030844"/>
            <a:chExt cx="5515699" cy="307777"/>
          </a:xfrm>
        </p:grpSpPr>
        <p:cxnSp>
          <p:nvCxnSpPr>
            <p:cNvPr id="11" name="Straight Arrow Connector 10">
              <a:extLst>
                <a:ext uri="{FF2B5EF4-FFF2-40B4-BE49-F238E27FC236}">
                  <a16:creationId xmlns:a16="http://schemas.microsoft.com/office/drawing/2014/main" id="{D6918EA5-1256-483C-B8DB-5D63A3B0468E}"/>
                </a:ext>
              </a:extLst>
            </p:cNvPr>
            <p:cNvCxnSpPr>
              <a:cxnSpLocks/>
            </p:cNvCxnSpPr>
            <p:nvPr/>
          </p:nvCxnSpPr>
          <p:spPr>
            <a:xfrm>
              <a:off x="3457335" y="3184733"/>
              <a:ext cx="194093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827F14B-D1F8-4791-B89F-14C9323FBAE4}"/>
                </a:ext>
              </a:extLst>
            </p:cNvPr>
            <p:cNvSpPr txBox="1"/>
            <p:nvPr/>
          </p:nvSpPr>
          <p:spPr>
            <a:xfrm>
              <a:off x="5563312" y="3030844"/>
              <a:ext cx="3409722" cy="307777"/>
            </a:xfrm>
            <a:prstGeom prst="rect">
              <a:avLst/>
            </a:prstGeom>
            <a:noFill/>
          </p:spPr>
          <p:txBody>
            <a:bodyPr wrap="square" rtlCol="0">
              <a:spAutoFit/>
            </a:bodyPr>
            <a:lstStyle/>
            <a:p>
              <a:r>
                <a:rPr lang="en-GB" sz="1400" dirty="0"/>
                <a:t>The shape (points, lines, polygons..) </a:t>
              </a:r>
            </a:p>
          </p:txBody>
        </p:sp>
      </p:grpSp>
      <p:grpSp>
        <p:nvGrpSpPr>
          <p:cNvPr id="10" name="Group 9">
            <a:extLst>
              <a:ext uri="{FF2B5EF4-FFF2-40B4-BE49-F238E27FC236}">
                <a16:creationId xmlns:a16="http://schemas.microsoft.com/office/drawing/2014/main" id="{F8DB3245-F05D-423F-B61C-F3F28B7E409D}"/>
              </a:ext>
            </a:extLst>
          </p:cNvPr>
          <p:cNvGrpSpPr/>
          <p:nvPr/>
        </p:nvGrpSpPr>
        <p:grpSpPr>
          <a:xfrm>
            <a:off x="3457335" y="3644717"/>
            <a:ext cx="5515699" cy="307777"/>
            <a:chOff x="3457335" y="3644717"/>
            <a:chExt cx="5515699" cy="307777"/>
          </a:xfrm>
        </p:grpSpPr>
        <p:cxnSp>
          <p:nvCxnSpPr>
            <p:cNvPr id="15" name="Straight Arrow Connector 14">
              <a:extLst>
                <a:ext uri="{FF2B5EF4-FFF2-40B4-BE49-F238E27FC236}">
                  <a16:creationId xmlns:a16="http://schemas.microsoft.com/office/drawing/2014/main" id="{8199C694-35E7-4497-B884-DA6FF41E7B5E}"/>
                </a:ext>
              </a:extLst>
            </p:cNvPr>
            <p:cNvCxnSpPr>
              <a:cxnSpLocks/>
            </p:cNvCxnSpPr>
            <p:nvPr/>
          </p:nvCxnSpPr>
          <p:spPr>
            <a:xfrm>
              <a:off x="3457335" y="3798606"/>
              <a:ext cx="1940934"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EBDAAF-A7B7-4FF9-910F-3019A4099F28}"/>
                </a:ext>
              </a:extLst>
            </p:cNvPr>
            <p:cNvSpPr txBox="1"/>
            <p:nvPr/>
          </p:nvSpPr>
          <p:spPr>
            <a:xfrm>
              <a:off x="5563312" y="3644717"/>
              <a:ext cx="3409722" cy="307777"/>
            </a:xfrm>
            <a:prstGeom prst="rect">
              <a:avLst/>
            </a:prstGeom>
            <a:noFill/>
          </p:spPr>
          <p:txBody>
            <a:bodyPr wrap="square" rtlCol="0">
              <a:spAutoFit/>
            </a:bodyPr>
            <a:lstStyle/>
            <a:p>
              <a:r>
                <a:rPr lang="es-ES" sz="1400" dirty="0" err="1"/>
                <a:t>Statistical</a:t>
              </a:r>
              <a:r>
                <a:rPr lang="es-ES" sz="1400" dirty="0"/>
                <a:t> </a:t>
              </a:r>
              <a:r>
                <a:rPr lang="es-ES" sz="1400" dirty="0" err="1"/>
                <a:t>transformations</a:t>
              </a:r>
              <a:endParaRPr lang="en-GB" sz="1400" dirty="0"/>
            </a:p>
          </p:txBody>
        </p:sp>
      </p:grpSp>
      <p:grpSp>
        <p:nvGrpSpPr>
          <p:cNvPr id="12" name="Group 11">
            <a:extLst>
              <a:ext uri="{FF2B5EF4-FFF2-40B4-BE49-F238E27FC236}">
                <a16:creationId xmlns:a16="http://schemas.microsoft.com/office/drawing/2014/main" id="{452AB034-F508-4A61-BF51-62EE231FDBBE}"/>
              </a:ext>
            </a:extLst>
          </p:cNvPr>
          <p:cNvGrpSpPr/>
          <p:nvPr/>
        </p:nvGrpSpPr>
        <p:grpSpPr>
          <a:xfrm>
            <a:off x="3457335" y="4215861"/>
            <a:ext cx="5515699" cy="307777"/>
            <a:chOff x="3457335" y="4215861"/>
            <a:chExt cx="5515699" cy="307777"/>
          </a:xfrm>
        </p:grpSpPr>
        <p:cxnSp>
          <p:nvCxnSpPr>
            <p:cNvPr id="16" name="Straight Arrow Connector 15">
              <a:extLst>
                <a:ext uri="{FF2B5EF4-FFF2-40B4-BE49-F238E27FC236}">
                  <a16:creationId xmlns:a16="http://schemas.microsoft.com/office/drawing/2014/main" id="{CC70F65D-AB1E-45A6-B096-D37390CF5C27}"/>
                </a:ext>
              </a:extLst>
            </p:cNvPr>
            <p:cNvCxnSpPr>
              <a:cxnSpLocks/>
            </p:cNvCxnSpPr>
            <p:nvPr/>
          </p:nvCxnSpPr>
          <p:spPr>
            <a:xfrm>
              <a:off x="3457335" y="4369750"/>
              <a:ext cx="1940934"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9EAC494-5E84-4EE3-9557-99CB6FA8CC35}"/>
                </a:ext>
              </a:extLst>
            </p:cNvPr>
            <p:cNvSpPr txBox="1"/>
            <p:nvPr/>
          </p:nvSpPr>
          <p:spPr>
            <a:xfrm>
              <a:off x="5563312" y="4215861"/>
              <a:ext cx="3409722" cy="307777"/>
            </a:xfrm>
            <a:prstGeom prst="rect">
              <a:avLst/>
            </a:prstGeom>
            <a:noFill/>
          </p:spPr>
          <p:txBody>
            <a:bodyPr wrap="square" rtlCol="0">
              <a:spAutoFit/>
            </a:bodyPr>
            <a:lstStyle/>
            <a:p>
              <a:r>
                <a:rPr lang="en-GB" sz="1400" dirty="0"/>
                <a:t>As the data is divided into subgroups</a:t>
              </a:r>
            </a:p>
          </p:txBody>
        </p:sp>
      </p:grpSp>
      <p:sp>
        <p:nvSpPr>
          <p:cNvPr id="17" name="Flowchart: Off-page Connector 16">
            <a:extLst>
              <a:ext uri="{FF2B5EF4-FFF2-40B4-BE49-F238E27FC236}">
                <a16:creationId xmlns:a16="http://schemas.microsoft.com/office/drawing/2014/main" id="{E469BF24-17D8-4852-B33A-4D77E655D7E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8</a:t>
            </a:fld>
            <a:endParaRPr lang="en-US" sz="1100" b="1"/>
          </a:p>
        </p:txBody>
      </p:sp>
    </p:spTree>
    <p:extLst>
      <p:ext uri="{BB962C8B-B14F-4D97-AF65-F5344CB8AC3E}">
        <p14:creationId xmlns:p14="http://schemas.microsoft.com/office/powerpoint/2010/main" val="748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A simple </a:t>
            </a:r>
            <a:r>
              <a:rPr lang="es-ES" sz="1400" dirty="0" err="1"/>
              <a:t>example</a:t>
            </a:r>
            <a:endParaRPr lang="en-US" sz="1400" b="1" dirty="0">
              <a:solidFill>
                <a:schemeClr val="accent2"/>
              </a:solidFill>
              <a:latin typeface="+mn-lt"/>
            </a:endParaRPr>
          </a:p>
        </p:txBody>
      </p:sp>
      <p:sp>
        <p:nvSpPr>
          <p:cNvPr id="17" name="Flowchart: Off-page Connector 16">
            <a:extLst>
              <a:ext uri="{FF2B5EF4-FFF2-40B4-BE49-F238E27FC236}">
                <a16:creationId xmlns:a16="http://schemas.microsoft.com/office/drawing/2014/main" id="{E469BF24-17D8-4852-B33A-4D77E655D7E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9</a:t>
            </a:fld>
            <a:endParaRPr lang="en-US" sz="1100" b="1"/>
          </a:p>
        </p:txBody>
      </p:sp>
      <p:pic>
        <p:nvPicPr>
          <p:cNvPr id="20" name="Picture 19" descr="A close up of a logo&#10;&#10;Description automatically generated">
            <a:extLst>
              <a:ext uri="{FF2B5EF4-FFF2-40B4-BE49-F238E27FC236}">
                <a16:creationId xmlns:a16="http://schemas.microsoft.com/office/drawing/2014/main" id="{5B651D35-00F8-4640-ABE8-59934AA491E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802" b="98774" l="9753" r="89973">
                        <a14:foregroundMark x1="32967" y1="27846" x2="30769" y2="13660"/>
                        <a14:foregroundMark x1="30769" y1="13660" x2="40247" y2="4028"/>
                        <a14:foregroundMark x1="40247" y1="4028" x2="52610" y2="5429"/>
                        <a14:foregroundMark x1="52610" y1="5429" x2="63462" y2="12259"/>
                        <a14:foregroundMark x1="63462" y1="12259" x2="55082" y2="22767"/>
                        <a14:foregroundMark x1="55082" y1="22767" x2="42857" y2="11909"/>
                        <a14:foregroundMark x1="42857" y1="11909" x2="47115" y2="46410"/>
                        <a14:foregroundMark x1="47115" y1="46410" x2="41758" y2="60771"/>
                        <a14:foregroundMark x1="41758" y1="60771" x2="47115" y2="45184"/>
                        <a14:foregroundMark x1="47115" y1="45184" x2="54258" y2="60771"/>
                        <a14:foregroundMark x1="54258" y1="60771" x2="56456" y2="80911"/>
                        <a14:foregroundMark x1="56456" y1="80911" x2="54121" y2="96497"/>
                        <a14:foregroundMark x1="54121" y1="96497" x2="46841" y2="80210"/>
                        <a14:foregroundMark x1="46841" y1="80210" x2="23077" y2="71804"/>
                        <a14:foregroundMark x1="23077" y1="71804" x2="16209" y2="56918"/>
                        <a14:foregroundMark x1="16209" y1="56918" x2="14560" y2="40630"/>
                        <a14:foregroundMark x1="14560" y1="40630" x2="17857" y2="55692"/>
                        <a14:foregroundMark x1="17857" y1="55692" x2="25549" y2="70053"/>
                        <a14:foregroundMark x1="25549" y1="70053" x2="36264" y2="76883"/>
                        <a14:foregroundMark x1="36264" y1="76883" x2="45604" y2="67601"/>
                        <a14:foregroundMark x1="45604" y1="67601" x2="34753" y2="63398"/>
                        <a14:foregroundMark x1="34753" y1="63398" x2="32692" y2="17163"/>
                        <a14:foregroundMark x1="32692" y1="17163" x2="43407" y2="8231"/>
                        <a14:foregroundMark x1="43407" y1="8231" x2="54670" y2="10683"/>
                        <a14:foregroundMark x1="54670" y1="10683" x2="62912" y2="22942"/>
                        <a14:foregroundMark x1="62912" y1="22942" x2="50137" y2="69702"/>
                        <a14:foregroundMark x1="50137" y1="69702" x2="63049" y2="70753"/>
                        <a14:foregroundMark x1="63049" y1="70753" x2="72527" y2="60595"/>
                        <a14:foregroundMark x1="72527" y1="60595" x2="80082" y2="29597"/>
                        <a14:foregroundMark x1="80082" y1="29597" x2="81868" y2="45184"/>
                        <a14:foregroundMark x1="81868" y1="45184" x2="70879" y2="70928"/>
                        <a14:foregroundMark x1="70879" y1="70928" x2="59753" y2="74781"/>
                        <a14:foregroundMark x1="59753" y1="74781" x2="58516" y2="78109"/>
                        <a14:foregroundMark x1="46429" y1="92820" x2="57418" y2="96673"/>
                        <a14:foregroundMark x1="57418" y1="96673" x2="46291" y2="94571"/>
                        <a14:foregroundMark x1="46291" y1="94571" x2="46291" y2="94571"/>
                        <a14:foregroundMark x1="56319" y1="98249" x2="44643" y2="98424"/>
                        <a14:foregroundMark x1="44643" y1="98424" x2="56044" y2="98074"/>
                        <a14:foregroundMark x1="56044" y1="98074" x2="57280" y2="98949"/>
                        <a14:foregroundMark x1="56044" y1="26445" x2="33929" y2="37828"/>
                        <a14:foregroundMark x1="33929" y1="37828" x2="46016" y2="35026"/>
                        <a14:foregroundMark x1="46016" y1="35026" x2="54121" y2="47110"/>
                        <a14:foregroundMark x1="54121" y1="47110" x2="45055" y2="57618"/>
                        <a14:foregroundMark x1="45055" y1="57618" x2="36813" y2="56567"/>
                        <a14:foregroundMark x1="38599" y1="34851" x2="37912" y2="4729"/>
                        <a14:foregroundMark x1="37912" y1="4729" x2="48214" y2="2802"/>
                        <a14:foregroundMark x1="48764" y1="36252" x2="52198" y2="35026"/>
                        <a14:foregroundMark x1="51786" y1="35377" x2="51786" y2="35377"/>
                      </a14:backgroundRemoval>
                    </a14:imgEffect>
                  </a14:imgLayer>
                </a14:imgProps>
              </a:ext>
              <a:ext uri="{28A0092B-C50C-407E-A947-70E740481C1C}">
                <a14:useLocalDpi xmlns:a14="http://schemas.microsoft.com/office/drawing/2010/main" val="0"/>
              </a:ext>
            </a:extLst>
          </a:blip>
          <a:stretch>
            <a:fillRect/>
          </a:stretch>
        </p:blipFill>
        <p:spPr>
          <a:xfrm>
            <a:off x="965200" y="1593961"/>
            <a:ext cx="3311398" cy="2597264"/>
          </a:xfrm>
          <a:prstGeom prst="rect">
            <a:avLst/>
          </a:prstGeom>
        </p:spPr>
      </p:pic>
      <p:sp>
        <p:nvSpPr>
          <p:cNvPr id="33" name="Freeform: Shape 32">
            <a:extLst>
              <a:ext uri="{FF2B5EF4-FFF2-40B4-BE49-F238E27FC236}">
                <a16:creationId xmlns:a16="http://schemas.microsoft.com/office/drawing/2014/main" id="{24A2E02A-273A-414B-B983-2E5E47DC16AF}"/>
              </a:ext>
            </a:extLst>
          </p:cNvPr>
          <p:cNvSpPr/>
          <p:nvPr/>
        </p:nvSpPr>
        <p:spPr>
          <a:xfrm>
            <a:off x="5903835" y="2847206"/>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solidFill>
            <a:schemeClr val="accent4">
              <a:lumMod val="75000"/>
            </a:schemeClr>
          </a:solidFill>
          <a:ln w="9525" cap="flat">
            <a:noFill/>
            <a:prstDash val="solid"/>
            <a:miter/>
          </a:ln>
        </p:spPr>
        <p:txBody>
          <a:bodyPr rtlCol="0" anchor="ctr"/>
          <a:lstStyle/>
          <a:p>
            <a:endParaRPr lang="es-ES"/>
          </a:p>
        </p:txBody>
      </p:sp>
      <p:grpSp>
        <p:nvGrpSpPr>
          <p:cNvPr id="39" name="Group 38">
            <a:extLst>
              <a:ext uri="{FF2B5EF4-FFF2-40B4-BE49-F238E27FC236}">
                <a16:creationId xmlns:a16="http://schemas.microsoft.com/office/drawing/2014/main" id="{B14A9812-0617-47CA-B808-4A703DAE9EA1}"/>
              </a:ext>
            </a:extLst>
          </p:cNvPr>
          <p:cNvGrpSpPr/>
          <p:nvPr/>
        </p:nvGrpSpPr>
        <p:grpSpPr>
          <a:xfrm>
            <a:off x="4971128" y="1866227"/>
            <a:ext cx="985069" cy="476278"/>
            <a:chOff x="4888578" y="1777327"/>
            <a:chExt cx="985069" cy="476278"/>
          </a:xfrm>
          <a:solidFill>
            <a:schemeClr val="accent4">
              <a:lumMod val="75000"/>
            </a:schemeClr>
          </a:solidFill>
        </p:grpSpPr>
        <p:sp>
          <p:nvSpPr>
            <p:cNvPr id="34" name="Freeform: Shape 33">
              <a:extLst>
                <a:ext uri="{FF2B5EF4-FFF2-40B4-BE49-F238E27FC236}">
                  <a16:creationId xmlns:a16="http://schemas.microsoft.com/office/drawing/2014/main" id="{73B3D753-E7C9-45A4-BB46-FC4AEB7B767C}"/>
                </a:ext>
              </a:extLst>
            </p:cNvPr>
            <p:cNvSpPr/>
            <p:nvPr/>
          </p:nvSpPr>
          <p:spPr>
            <a:xfrm>
              <a:off x="4888578" y="1806070"/>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grpFill/>
            <a:ln w="9525" cap="flat">
              <a:noFill/>
              <a:prstDash val="solid"/>
              <a:miter/>
            </a:ln>
          </p:spPr>
          <p:txBody>
            <a:bodyPr rtlCol="0" anchor="ctr"/>
            <a:lstStyle/>
            <a:p>
              <a:endParaRPr lang="es-ES"/>
            </a:p>
          </p:txBody>
        </p:sp>
        <p:sp>
          <p:nvSpPr>
            <p:cNvPr id="36" name="Rectangle 35">
              <a:extLst>
                <a:ext uri="{FF2B5EF4-FFF2-40B4-BE49-F238E27FC236}">
                  <a16:creationId xmlns:a16="http://schemas.microsoft.com/office/drawing/2014/main" id="{2D50AADC-F22E-467A-801D-ADBCA3309DED}"/>
                </a:ext>
              </a:extLst>
            </p:cNvPr>
            <p:cNvSpPr/>
            <p:nvPr/>
          </p:nvSpPr>
          <p:spPr>
            <a:xfrm>
              <a:off x="5398140" y="1777327"/>
              <a:ext cx="475507" cy="476278"/>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BBE7F203-F7C6-4932-B171-E9D4E3C93F47}"/>
              </a:ext>
            </a:extLst>
          </p:cNvPr>
          <p:cNvGrpSpPr/>
          <p:nvPr/>
        </p:nvGrpSpPr>
        <p:grpSpPr>
          <a:xfrm>
            <a:off x="6761085" y="1851855"/>
            <a:ext cx="951013" cy="476278"/>
            <a:chOff x="6678535" y="1762955"/>
            <a:chExt cx="951013" cy="476278"/>
          </a:xfrm>
          <a:solidFill>
            <a:schemeClr val="accent4">
              <a:lumMod val="75000"/>
            </a:schemeClr>
          </a:solidFill>
        </p:grpSpPr>
        <p:sp>
          <p:nvSpPr>
            <p:cNvPr id="35" name="Freeform: Shape 34">
              <a:extLst>
                <a:ext uri="{FF2B5EF4-FFF2-40B4-BE49-F238E27FC236}">
                  <a16:creationId xmlns:a16="http://schemas.microsoft.com/office/drawing/2014/main" id="{9BCC1CB3-7E6C-4A64-9717-D8FF27BB7C10}"/>
                </a:ext>
              </a:extLst>
            </p:cNvPr>
            <p:cNvSpPr/>
            <p:nvPr/>
          </p:nvSpPr>
          <p:spPr>
            <a:xfrm>
              <a:off x="6678535" y="1777327"/>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grpFill/>
            <a:ln w="9525" cap="flat">
              <a:noFill/>
              <a:prstDash val="solid"/>
              <a:miter/>
            </a:ln>
          </p:spPr>
          <p:txBody>
            <a:bodyPr rtlCol="0" anchor="ctr"/>
            <a:lstStyle/>
            <a:p>
              <a:endParaRPr lang="es-ES"/>
            </a:p>
          </p:txBody>
        </p:sp>
        <p:sp>
          <p:nvSpPr>
            <p:cNvPr id="37" name="Rectangle 36">
              <a:extLst>
                <a:ext uri="{FF2B5EF4-FFF2-40B4-BE49-F238E27FC236}">
                  <a16:creationId xmlns:a16="http://schemas.microsoft.com/office/drawing/2014/main" id="{F0F5D624-9420-473F-9831-89CFCDECA918}"/>
                </a:ext>
              </a:extLst>
            </p:cNvPr>
            <p:cNvSpPr/>
            <p:nvPr/>
          </p:nvSpPr>
          <p:spPr>
            <a:xfrm>
              <a:off x="6678535" y="1762955"/>
              <a:ext cx="485753" cy="476278"/>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8" name="Left Brace 37">
            <a:extLst>
              <a:ext uri="{FF2B5EF4-FFF2-40B4-BE49-F238E27FC236}">
                <a16:creationId xmlns:a16="http://schemas.microsoft.com/office/drawing/2014/main" id="{A5D7E399-399C-41CB-AF86-C6A5E23BE223}"/>
              </a:ext>
            </a:extLst>
          </p:cNvPr>
          <p:cNvSpPr/>
          <p:nvPr/>
        </p:nvSpPr>
        <p:spPr>
          <a:xfrm rot="16200000">
            <a:off x="6199088" y="1760447"/>
            <a:ext cx="406400" cy="1689100"/>
          </a:xfrm>
          <a:prstGeom prst="leftBrace">
            <a:avLst>
              <a:gd name="adj1" fmla="val 69270"/>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1" name="Arrow: Down 40">
            <a:extLst>
              <a:ext uri="{FF2B5EF4-FFF2-40B4-BE49-F238E27FC236}">
                <a16:creationId xmlns:a16="http://schemas.microsoft.com/office/drawing/2014/main" id="{EB98083D-AA90-427B-BFC9-6EC3CE90653E}"/>
              </a:ext>
            </a:extLst>
          </p:cNvPr>
          <p:cNvSpPr/>
          <p:nvPr/>
        </p:nvSpPr>
        <p:spPr>
          <a:xfrm>
            <a:off x="6235700" y="3422650"/>
            <a:ext cx="317500" cy="342900"/>
          </a:xfrm>
          <a:prstGeom prst="downArrow">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TextBox 41">
            <a:extLst>
              <a:ext uri="{FF2B5EF4-FFF2-40B4-BE49-F238E27FC236}">
                <a16:creationId xmlns:a16="http://schemas.microsoft.com/office/drawing/2014/main" id="{7D8984F4-91A6-4424-878B-E35D271D0AFB}"/>
              </a:ext>
            </a:extLst>
          </p:cNvPr>
          <p:cNvSpPr txBox="1"/>
          <p:nvPr/>
        </p:nvSpPr>
        <p:spPr>
          <a:xfrm>
            <a:off x="5187883" y="3894491"/>
            <a:ext cx="2382915" cy="369332"/>
          </a:xfrm>
          <a:prstGeom prst="rect">
            <a:avLst/>
          </a:prstGeom>
          <a:noFill/>
        </p:spPr>
        <p:txBody>
          <a:bodyPr wrap="square" rtlCol="0">
            <a:spAutoFit/>
          </a:bodyPr>
          <a:lstStyle/>
          <a:p>
            <a:pPr algn="ctr"/>
            <a:r>
              <a:rPr lang="es-ES" dirty="0" err="1"/>
              <a:t>Kill</a:t>
            </a:r>
            <a:r>
              <a:rPr lang="es-ES" dirty="0"/>
              <a:t> bacteria</a:t>
            </a:r>
          </a:p>
        </p:txBody>
      </p:sp>
    </p:spTree>
    <p:extLst>
      <p:ext uri="{BB962C8B-B14F-4D97-AF65-F5344CB8AC3E}">
        <p14:creationId xmlns:p14="http://schemas.microsoft.com/office/powerpoint/2010/main" val="331154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10768</TotalTime>
  <Words>4712</Words>
  <Application>Microsoft Office PowerPoint</Application>
  <PresentationFormat>On-screen Show (16:9)</PresentationFormat>
  <Paragraphs>876</Paragraphs>
  <Slides>44</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Cambria Math</vt:lpstr>
      <vt:lpstr>Courier New</vt:lpstr>
      <vt:lpstr>Helvetica-Light</vt:lpstr>
      <vt:lpstr>Signika Negative</vt:lpstr>
      <vt:lpstr>Source Sans Pro Light</vt:lpstr>
      <vt:lpstr>Times-Italic</vt:lpstr>
      <vt:lpstr>Times-Roman</vt:lpstr>
      <vt:lpstr>Office Theme</vt:lpstr>
      <vt:lpstr>Statistics and predictive models</vt:lpstr>
      <vt:lpstr>The research cycle</vt:lpstr>
      <vt:lpstr>The measure</vt:lpstr>
      <vt:lpstr>The measure</vt:lpstr>
      <vt:lpstr>The measure</vt:lpstr>
      <vt:lpstr>The measure</vt:lpstr>
      <vt:lpstr>Projecting an idea</vt:lpstr>
      <vt:lpstr>Projecting an idea</vt:lpstr>
      <vt:lpstr>Projecting an idea</vt:lpstr>
      <vt:lpstr>Projecting an idea</vt:lpstr>
      <vt:lpstr>Projecting an idea</vt:lpstr>
      <vt:lpstr>Projecting an idea</vt:lpstr>
      <vt:lpstr>Projecting an idea</vt:lpstr>
      <vt:lpstr>Projecting an idea</vt:lpstr>
      <vt:lpstr>Projecting an idea</vt:lpstr>
      <vt:lpstr>Projecting an idea</vt:lpstr>
      <vt:lpstr>Time to program</vt:lpstr>
      <vt:lpstr>El ciclo investigador</vt:lpstr>
      <vt:lpstr>The scientific method</vt:lpstr>
      <vt:lpstr>Building models</vt:lpstr>
      <vt:lpstr>The model</vt:lpstr>
      <vt:lpstr>The question</vt:lpstr>
      <vt:lpstr>The measure</vt:lpstr>
      <vt:lpstr>The model</vt:lpstr>
      <vt:lpstr>The model</vt:lpstr>
      <vt:lpstr>P-value</vt:lpstr>
      <vt:lpstr>Diagnosis of a model</vt:lpstr>
      <vt:lpstr>Categorical variables</vt:lpstr>
      <vt:lpstr>Categorical variables</vt:lpstr>
      <vt:lpstr>PowerPoint Presentation</vt:lpstr>
      <vt:lpstr>Multiple regression</vt:lpstr>
      <vt:lpstr>Adding variables</vt:lpstr>
      <vt:lpstr>Adding variables</vt:lpstr>
      <vt:lpstr>Adding variables</vt:lpstr>
      <vt:lpstr>Compare models/divergence</vt:lpstr>
      <vt:lpstr>Adding variables</vt:lpstr>
      <vt:lpstr>The problem of over-adjustment</vt:lpstr>
      <vt:lpstr>The problem of over-fitting</vt:lpstr>
      <vt:lpstr>Compare models/divergence</vt:lpstr>
      <vt:lpstr>Present results</vt:lpstr>
      <vt:lpstr>Otras funciones importantes</vt:lpstr>
      <vt:lpstr>PowerPoint Presentation</vt:lpstr>
      <vt:lpstr>Support channels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Santiago Caño Muñiz</cp:lastModifiedBy>
  <cp:revision>34</cp:revision>
  <dcterms:created xsi:type="dcterms:W3CDTF">2014-02-03T20:55:49Z</dcterms:created>
  <dcterms:modified xsi:type="dcterms:W3CDTF">2020-04-07T16:30:33Z</dcterms:modified>
</cp:coreProperties>
</file>