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9F1B3-A325-45A3-A00A-1F9292ECFD3D}" type="doc">
      <dgm:prSet loTypeId="urn:microsoft.com/office/officeart/2005/8/layout/bProcess4" loCatId="process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zh-TW" altLang="en-US"/>
        </a:p>
      </dgm:t>
    </dgm:pt>
    <dgm:pt modelId="{038A48E7-CF21-4BD8-B2D4-2B23497B2442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Java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 程式結構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物件導向、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UML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、類別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2A5985-6F8B-4594-9A93-D342F239D6E8}" type="parTrans" cxnId="{7CCF8AA6-F668-4590-83FA-807169FF68E0}">
      <dgm:prSet/>
      <dgm:spPr/>
      <dgm:t>
        <a:bodyPr/>
        <a:lstStyle/>
        <a:p>
          <a:endParaRPr lang="zh-TW" altLang="en-US" sz="700"/>
        </a:p>
      </dgm:t>
    </dgm:pt>
    <dgm:pt modelId="{CCDAF31D-5FBE-401F-8D53-938CDF1214AB}" type="sibTrans" cxnId="{7CCF8AA6-F668-4590-83FA-807169FF68E0}">
      <dgm:prSet/>
      <dgm:spPr/>
      <dgm:t>
        <a:bodyPr/>
        <a:lstStyle/>
        <a:p>
          <a:endParaRPr lang="zh-TW" altLang="en-US" sz="700"/>
        </a:p>
      </dgm:t>
    </dgm:pt>
    <dgm:pt modelId="{353F5E78-8E29-497A-A00B-38C349B94035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、物件建構及使用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(stack &amp; heap</a:t>
          </a:r>
          <a:r>
            <a: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、資料型別、陣列</a:t>
          </a:r>
          <a:r>
            <a: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ECFA7D-46B7-490A-8AA3-11C8E5C31E57}" type="parTrans" cxnId="{180404DD-E558-4C60-9C62-D764B37117AE}">
      <dgm:prSet/>
      <dgm:spPr/>
      <dgm:t>
        <a:bodyPr/>
        <a:lstStyle/>
        <a:p>
          <a:endParaRPr lang="zh-TW" altLang="en-US" sz="700"/>
        </a:p>
      </dgm:t>
    </dgm:pt>
    <dgm:pt modelId="{EE085DAE-4088-48D9-98D2-03411A55081D}" type="sibTrans" cxnId="{180404DD-E558-4C60-9C62-D764B37117AE}">
      <dgm:prSet/>
      <dgm:spPr/>
      <dgm:t>
        <a:bodyPr/>
        <a:lstStyle/>
        <a:p>
          <a:endParaRPr lang="zh-TW" altLang="en-US" sz="700"/>
        </a:p>
      </dgm:t>
    </dgm:pt>
    <dgm:pt modelId="{5F4D1252-22DE-4BB3-A7DD-6DAAB92E8E50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、方法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(Method)</a:t>
          </a: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實體、類別方法、呼叫、多載、傳值呼叫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25B6DB-BCCB-413A-BC37-9E1A7A9817EA}" type="parTrans" cxnId="{960394D1-30A2-4375-B0B1-45FC8EA07722}">
      <dgm:prSet/>
      <dgm:spPr/>
      <dgm:t>
        <a:bodyPr/>
        <a:lstStyle/>
        <a:p>
          <a:endParaRPr lang="zh-TW" altLang="en-US" sz="700"/>
        </a:p>
      </dgm:t>
    </dgm:pt>
    <dgm:pt modelId="{14228E56-AE77-4FC9-A1CC-84E820B17E75}" type="sibTrans" cxnId="{960394D1-30A2-4375-B0B1-45FC8EA07722}">
      <dgm:prSet/>
      <dgm:spPr/>
      <dgm:t>
        <a:bodyPr/>
        <a:lstStyle/>
        <a:p>
          <a:endParaRPr lang="zh-TW" altLang="en-US" sz="700"/>
        </a:p>
      </dgm:t>
    </dgm:pt>
    <dgm:pt modelId="{109B9F71-40F1-4D35-82BA-23CEA1E15FBB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static 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關鍵字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類別成員、類別方法、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Math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System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14EB32-FED6-4A9A-8DB8-B2024D714463}" type="parTrans" cxnId="{9AC1DB6D-A9C0-4856-923F-63F5C78FE048}">
      <dgm:prSet/>
      <dgm:spPr/>
      <dgm:t>
        <a:bodyPr/>
        <a:lstStyle/>
        <a:p>
          <a:endParaRPr lang="zh-TW" altLang="en-US" sz="700"/>
        </a:p>
      </dgm:t>
    </dgm:pt>
    <dgm:pt modelId="{7F6F6A85-55BC-453F-916A-B1345BA5DF00}" type="sibTrans" cxnId="{9AC1DB6D-A9C0-4856-923F-63F5C78FE048}">
      <dgm:prSet/>
      <dgm:spPr/>
      <dgm:t>
        <a:bodyPr/>
        <a:lstStyle/>
        <a:p>
          <a:endParaRPr lang="zh-TW" altLang="en-US" sz="700"/>
        </a:p>
      </dgm:t>
    </dgm:pt>
    <dgm:pt modelId="{4B9A3471-5AC6-485D-B062-99DFB58C299F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、套件管理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(IDE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package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import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jar)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73E5ED-A6B5-498A-B2CC-02838DCA0ADB}" type="parTrans" cxnId="{90947FA5-8C38-4AFE-9ED0-61A945D2BEA1}">
      <dgm:prSet/>
      <dgm:spPr/>
      <dgm:t>
        <a:bodyPr/>
        <a:lstStyle/>
        <a:p>
          <a:endParaRPr lang="zh-TW" altLang="en-US" sz="700"/>
        </a:p>
      </dgm:t>
    </dgm:pt>
    <dgm:pt modelId="{BE10ACDB-39E0-437C-A766-CC5E3C256289}" type="sibTrans" cxnId="{90947FA5-8C38-4AFE-9ED0-61A945D2BEA1}">
      <dgm:prSet/>
      <dgm:spPr/>
      <dgm:t>
        <a:bodyPr/>
        <a:lstStyle/>
        <a:p>
          <a:endParaRPr lang="zh-TW" altLang="en-US" sz="700"/>
        </a:p>
      </dgm:t>
    </dgm:pt>
    <dgm:pt modelId="{0CFB0A60-61D2-430E-BEDC-5A1F00E8EB5B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8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、繼承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父類別、子類別、方法改寫、修飾字、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super)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1C4AA2-D489-4725-BDB5-B968A56101F2}" type="parTrans" cxnId="{10734580-8621-4CED-8886-95BEF851C4A3}">
      <dgm:prSet/>
      <dgm:spPr/>
      <dgm:t>
        <a:bodyPr/>
        <a:lstStyle/>
        <a:p>
          <a:endParaRPr lang="zh-TW" altLang="en-US" sz="700"/>
        </a:p>
      </dgm:t>
    </dgm:pt>
    <dgm:pt modelId="{510080D4-5BB0-4277-8075-361BAB0D015A}" type="sibTrans" cxnId="{10734580-8621-4CED-8886-95BEF851C4A3}">
      <dgm:prSet/>
      <dgm:spPr/>
      <dgm:t>
        <a:bodyPr/>
        <a:lstStyle/>
        <a:p>
          <a:endParaRPr lang="zh-TW" altLang="en-US" sz="700"/>
        </a:p>
      </dgm:t>
    </dgm:pt>
    <dgm:pt modelId="{48D255F0-A07C-41B1-B1D1-A94A3E3B8621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9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、多型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異質集合、多型參數、強制轉型、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instanceof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 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hashCode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toString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、編譯與執行時方法差別</a:t>
          </a:r>
          <a:r>
            <a: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F9B427-8E7A-412E-987A-58968B72E79F}" type="parTrans" cxnId="{DA8DFDBC-4D85-48B2-AE66-68DFC8195FF4}">
      <dgm:prSet/>
      <dgm:spPr/>
      <dgm:t>
        <a:bodyPr/>
        <a:lstStyle/>
        <a:p>
          <a:endParaRPr lang="zh-TW" altLang="en-US" sz="700"/>
        </a:p>
      </dgm:t>
    </dgm:pt>
    <dgm:pt modelId="{5624CCDE-A463-4F65-AB91-8558CB1C5526}" type="sibTrans" cxnId="{DA8DFDBC-4D85-48B2-AE66-68DFC8195FF4}">
      <dgm:prSet/>
      <dgm:spPr/>
      <dgm:t>
        <a:bodyPr/>
        <a:lstStyle/>
        <a:p>
          <a:endParaRPr lang="zh-TW" altLang="en-US" sz="700"/>
        </a:p>
      </dgm:t>
    </dgm:pt>
    <dgm:pt modelId="{B098153B-7A23-46DC-9AAB-DF1C772442BD}">
      <dgm:prSet phldrT="[文字]" custT="1"/>
      <dgm:spPr/>
      <dgm:t>
        <a:bodyPr/>
        <a:lstStyle/>
        <a:p>
          <a:pPr algn="l"/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10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、抽象類別與介面</a:t>
          </a:r>
          <a:endParaRPr lang="en-US" altLang="zh-TW" sz="1400" kern="120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抽象方法、抽象類別、介面、實作、常數、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Number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Calendar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抽象類別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C47E5C8-B475-4BDE-965B-6DCF44D4FC30}" type="parTrans" cxnId="{E8E56798-3EFA-4057-A637-A2C177B525F6}">
      <dgm:prSet/>
      <dgm:spPr/>
      <dgm:t>
        <a:bodyPr/>
        <a:lstStyle/>
        <a:p>
          <a:endParaRPr lang="zh-TW" altLang="en-US"/>
        </a:p>
      </dgm:t>
    </dgm:pt>
    <dgm:pt modelId="{12E2EC4F-9F03-4185-9A21-F587A3BEC755}" type="sibTrans" cxnId="{E8E56798-3EFA-4057-A637-A2C177B525F6}">
      <dgm:prSet/>
      <dgm:spPr/>
      <dgm:t>
        <a:bodyPr/>
        <a:lstStyle/>
        <a:p>
          <a:endParaRPr lang="zh-TW" altLang="en-US"/>
        </a:p>
      </dgm:t>
    </dgm:pt>
    <dgm:pt modelId="{8122E99A-1913-44AE-9309-DC0CA13AB10F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11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、列舉及巢狀類別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kern="1200" dirty="0" err="1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enum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 </a:t>
          </a:r>
          <a:r>
            <a:rPr lang="zh-TW" altLang="en-US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巢狀類別、內部類別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、匿名類別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FF785B34-0033-4CE9-803C-96C210C483CE}" type="parTrans" cxnId="{7C9B87D0-9B17-4E38-9612-66F943ACE94F}">
      <dgm:prSet/>
      <dgm:spPr/>
      <dgm:t>
        <a:bodyPr/>
        <a:lstStyle/>
        <a:p>
          <a:endParaRPr lang="zh-TW" altLang="en-US"/>
        </a:p>
      </dgm:t>
    </dgm:pt>
    <dgm:pt modelId="{B2E24F5D-AEDC-4813-A132-443313D3507C}" type="sibTrans" cxnId="{7C9B87D0-9B17-4E38-9612-66F943ACE94F}">
      <dgm:prSet/>
      <dgm:spPr/>
      <dgm:t>
        <a:bodyPr/>
        <a:lstStyle/>
        <a:p>
          <a:endParaRPr lang="zh-TW" altLang="en-US"/>
        </a:p>
      </dgm:t>
    </dgm:pt>
    <dgm:pt modelId="{74F85967-75E6-4338-845C-4C632F0DBC4A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12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、介面進階設計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default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DAO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設計模式、工廠設計模式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3A65963-7062-4523-8415-EFE2CA8D9F20}" type="parTrans" cxnId="{27D95749-93BD-433D-B93F-83A14C39D89F}">
      <dgm:prSet/>
      <dgm:spPr/>
      <dgm:t>
        <a:bodyPr/>
        <a:lstStyle/>
        <a:p>
          <a:endParaRPr lang="zh-TW" altLang="en-US"/>
        </a:p>
      </dgm:t>
    </dgm:pt>
    <dgm:pt modelId="{45E7541B-B453-49A0-B335-8A28C3FF1F74}" type="sibTrans" cxnId="{27D95749-93BD-433D-B93F-83A14C39D89F}">
      <dgm:prSet/>
      <dgm:spPr/>
      <dgm:t>
        <a:bodyPr/>
        <a:lstStyle/>
        <a:p>
          <a:endParaRPr lang="zh-TW" altLang="en-US"/>
        </a:p>
      </dgm:t>
    </dgm:pt>
    <dgm:pt modelId="{B4F3EC5F-A9D3-4D8C-8EBC-87E704F81FFA}">
      <dgm:prSet phldrT="[文字]" custT="1"/>
      <dgm:spPr/>
      <dgm:t>
        <a:bodyPr/>
        <a:lstStyle/>
        <a:p>
          <a:pPr algn="l"/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13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、例外處理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(throw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throws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exception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error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try-</a:t>
          </a:r>
          <a:r>
            <a:rPr lang="en-US" altLang="zh-TW" sz="1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cath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-finally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 with Resource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自訂例外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266641AB-996A-4D41-B1B9-E927D568490A}" type="parTrans" cxnId="{17206333-916C-4ACE-99AD-6D751EF6BCBA}">
      <dgm:prSet/>
      <dgm:spPr/>
      <dgm:t>
        <a:bodyPr/>
        <a:lstStyle/>
        <a:p>
          <a:endParaRPr lang="zh-TW" altLang="en-US"/>
        </a:p>
      </dgm:t>
    </dgm:pt>
    <dgm:pt modelId="{7AF3F319-8DEB-4044-B0B9-E2C1FA983209}" type="sibTrans" cxnId="{17206333-916C-4ACE-99AD-6D751EF6BCBA}">
      <dgm:prSet/>
      <dgm:spPr/>
      <dgm:t>
        <a:bodyPr/>
        <a:lstStyle/>
        <a:p>
          <a:endParaRPr lang="zh-TW" altLang="en-US"/>
        </a:p>
      </dgm:t>
    </dgm:pt>
    <dgm:pt modelId="{0918CFC5-CFF5-4576-8D09-FE34575B705A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、建構子與封裝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建構子、初始化、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private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setter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getter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this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、封裝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4EB3D6-4BF4-408E-AC1C-ECBA62C62885}" type="parTrans" cxnId="{FFE8FFBC-053C-4D67-90AD-A3902CEBC5A0}">
      <dgm:prSet/>
      <dgm:spPr/>
      <dgm:t>
        <a:bodyPr/>
        <a:lstStyle/>
        <a:p>
          <a:endParaRPr lang="zh-TW" altLang="en-US"/>
        </a:p>
      </dgm:t>
    </dgm:pt>
    <dgm:pt modelId="{E60663F2-A5FA-429D-A792-35C2557A7D1F}" type="sibTrans" cxnId="{FFE8FFBC-053C-4D67-90AD-A3902CEBC5A0}">
      <dgm:prSet/>
      <dgm:spPr/>
      <dgm:t>
        <a:bodyPr/>
        <a:lstStyle/>
        <a:p>
          <a:endParaRPr lang="zh-TW" altLang="en-US"/>
        </a:p>
      </dgm:t>
    </dgm:pt>
    <dgm:pt modelId="{69963910-5516-4F0F-BBB4-AB74D0D2A99A}">
      <dgm:prSet phldrT="[文字]" custT="1"/>
      <dgm:spPr/>
      <dgm:t>
        <a:bodyPr/>
        <a:lstStyle/>
        <a:p>
          <a:pPr algn="l"/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r>
            <a: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、常用類別</a:t>
          </a:r>
          <a:endParaRPr lang="en-US" altLang="zh-TW" sz="1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algn="l"/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(String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與 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==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 差異、字串池、格式化輸出、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StringBuilder</a:t>
          </a:r>
          <a:r>
            <a: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、包裹類別、裝箱、拆箱</a:t>
          </a:r>
          <a:r>
            <a: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3FD6D32-3367-4636-9A8F-11C9B60DEA7F}" type="parTrans" cxnId="{269596CB-371A-48B0-8634-196CB59C4A1F}">
      <dgm:prSet/>
      <dgm:spPr/>
      <dgm:t>
        <a:bodyPr/>
        <a:lstStyle/>
        <a:p>
          <a:endParaRPr lang="zh-TW" altLang="en-US"/>
        </a:p>
      </dgm:t>
    </dgm:pt>
    <dgm:pt modelId="{B905E269-7AD6-4EB3-87CF-E80CD5BA088D}" type="sibTrans" cxnId="{269596CB-371A-48B0-8634-196CB59C4A1F}">
      <dgm:prSet/>
      <dgm:spPr/>
      <dgm:t>
        <a:bodyPr/>
        <a:lstStyle/>
        <a:p>
          <a:endParaRPr lang="zh-TW" altLang="en-US"/>
        </a:p>
      </dgm:t>
    </dgm:pt>
    <dgm:pt modelId="{19FDB97B-CFC5-4AD1-AF7E-55A36F427258}">
      <dgm:prSet phldrT="[文字]" custT="1"/>
      <dgm:spPr/>
      <dgm:t>
        <a:bodyPr/>
        <a:lstStyle/>
        <a:p>
          <a:pPr algn="l"/>
          <a:r>
            <a:rPr lang="zh-TW" alt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14</a:t>
          </a:r>
          <a:r>
            <a:rPr lang="zh-TW" altLang="en-US" sz="14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、集合與泛型</a:t>
          </a:r>
          <a:endParaRPr lang="en-US" altLang="zh-TW" sz="14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algn="l"/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資料結構、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Collection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Set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List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SortedSet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Map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SortedMap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Queue</a:t>
          </a:r>
          <a:r>
            <a:rPr lang="zh-TW" altLang="en-US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Deque</a:t>
          </a:r>
          <a:r>
            <a:rPr lang="zh-TW" altLang="en-US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、泛型</a:t>
          </a:r>
          <a:r>
            <a:rPr lang="en-US" altLang="zh-TW" sz="9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9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C27FEB76-4EB8-4584-9446-F03C928E192F}" type="parTrans" cxnId="{D5AAE72B-A648-49E4-9625-74F853EFFD04}">
      <dgm:prSet/>
      <dgm:spPr/>
      <dgm:t>
        <a:bodyPr/>
        <a:lstStyle/>
        <a:p>
          <a:endParaRPr lang="zh-TW" altLang="en-US"/>
        </a:p>
      </dgm:t>
    </dgm:pt>
    <dgm:pt modelId="{EFD3CB85-40A5-46A3-904F-135204AFD960}" type="sibTrans" cxnId="{D5AAE72B-A648-49E4-9625-74F853EFFD04}">
      <dgm:prSet/>
      <dgm:spPr/>
      <dgm:t>
        <a:bodyPr/>
        <a:lstStyle/>
        <a:p>
          <a:endParaRPr lang="zh-TW" altLang="en-US"/>
        </a:p>
      </dgm:t>
    </dgm:pt>
    <dgm:pt modelId="{4133B08F-3EC2-4619-B943-66B155AAAA62}" type="pres">
      <dgm:prSet presAssocID="{6009F1B3-A325-45A3-A00A-1F9292ECFD3D}" presName="Name0" presStyleCnt="0">
        <dgm:presLayoutVars>
          <dgm:dir/>
          <dgm:resizeHandles/>
        </dgm:presLayoutVars>
      </dgm:prSet>
      <dgm:spPr/>
    </dgm:pt>
    <dgm:pt modelId="{C1C2BA5C-E553-487C-B2EE-F48A2E00738B}" type="pres">
      <dgm:prSet presAssocID="{038A48E7-CF21-4BD8-B2D4-2B23497B2442}" presName="compNode" presStyleCnt="0"/>
      <dgm:spPr/>
    </dgm:pt>
    <dgm:pt modelId="{A60876F4-38F1-4039-B7B1-20E5C57AD03A}" type="pres">
      <dgm:prSet presAssocID="{038A48E7-CF21-4BD8-B2D4-2B23497B2442}" presName="dummyConnPt" presStyleCnt="0"/>
      <dgm:spPr/>
    </dgm:pt>
    <dgm:pt modelId="{920523AC-ABA5-4B4E-9F68-BF28748C8354}" type="pres">
      <dgm:prSet presAssocID="{038A48E7-CF21-4BD8-B2D4-2B23497B2442}" presName="node" presStyleLbl="node1" presStyleIdx="0" presStyleCnt="14" custScaleX="803412" custScaleY="364019" custLinFactNeighborY="627">
        <dgm:presLayoutVars>
          <dgm:bulletEnabled val="1"/>
        </dgm:presLayoutVars>
      </dgm:prSet>
      <dgm:spPr/>
    </dgm:pt>
    <dgm:pt modelId="{978C15B0-1501-4075-9B3C-EE1455715C27}" type="pres">
      <dgm:prSet presAssocID="{CCDAF31D-5FBE-401F-8D53-938CDF1214AB}" presName="sibTrans" presStyleLbl="bgSibTrans2D1" presStyleIdx="0" presStyleCnt="13"/>
      <dgm:spPr/>
    </dgm:pt>
    <dgm:pt modelId="{70E66186-85B4-49B4-9640-1451849E3D67}" type="pres">
      <dgm:prSet presAssocID="{353F5E78-8E29-497A-A00B-38C349B94035}" presName="compNode" presStyleCnt="0"/>
      <dgm:spPr/>
    </dgm:pt>
    <dgm:pt modelId="{8D8A425B-4DF8-4C8F-ABEC-0B9A789F4793}" type="pres">
      <dgm:prSet presAssocID="{353F5E78-8E29-497A-A00B-38C349B94035}" presName="dummyConnPt" presStyleCnt="0"/>
      <dgm:spPr/>
    </dgm:pt>
    <dgm:pt modelId="{C7A90744-6D34-49EB-942B-BC5F1DB6E773}" type="pres">
      <dgm:prSet presAssocID="{353F5E78-8E29-497A-A00B-38C349B94035}" presName="node" presStyleLbl="node1" presStyleIdx="1" presStyleCnt="14" custScaleX="803412" custScaleY="364019" custLinFactNeighborY="627">
        <dgm:presLayoutVars>
          <dgm:bulletEnabled val="1"/>
        </dgm:presLayoutVars>
      </dgm:prSet>
      <dgm:spPr/>
    </dgm:pt>
    <dgm:pt modelId="{569514B3-A1F3-4E4D-9340-5010BC954D1F}" type="pres">
      <dgm:prSet presAssocID="{EE085DAE-4088-48D9-98D2-03411A55081D}" presName="sibTrans" presStyleLbl="bgSibTrans2D1" presStyleIdx="1" presStyleCnt="13"/>
      <dgm:spPr/>
    </dgm:pt>
    <dgm:pt modelId="{B6D75D83-659F-4FD3-9F9A-C33E9DEEDB01}" type="pres">
      <dgm:prSet presAssocID="{5F4D1252-22DE-4BB3-A7DD-6DAAB92E8E50}" presName="compNode" presStyleCnt="0"/>
      <dgm:spPr/>
    </dgm:pt>
    <dgm:pt modelId="{FF379920-0E62-4529-84A6-3BDCEE36F570}" type="pres">
      <dgm:prSet presAssocID="{5F4D1252-22DE-4BB3-A7DD-6DAAB92E8E50}" presName="dummyConnPt" presStyleCnt="0"/>
      <dgm:spPr/>
    </dgm:pt>
    <dgm:pt modelId="{C407EF35-0BF2-4AE4-A0CF-880A5EE6D294}" type="pres">
      <dgm:prSet presAssocID="{5F4D1252-22DE-4BB3-A7DD-6DAAB92E8E50}" presName="node" presStyleLbl="node1" presStyleIdx="2" presStyleCnt="14" custScaleX="803412" custScaleY="364019" custLinFactNeighborY="627">
        <dgm:presLayoutVars>
          <dgm:bulletEnabled val="1"/>
        </dgm:presLayoutVars>
      </dgm:prSet>
      <dgm:spPr/>
    </dgm:pt>
    <dgm:pt modelId="{90D83F60-1BAD-4B88-87EB-E3EC2E41869F}" type="pres">
      <dgm:prSet presAssocID="{14228E56-AE77-4FC9-A1CC-84E820B17E75}" presName="sibTrans" presStyleLbl="bgSibTrans2D1" presStyleIdx="2" presStyleCnt="13"/>
      <dgm:spPr/>
    </dgm:pt>
    <dgm:pt modelId="{B178A8B6-4875-4A19-B450-1C3382348767}" type="pres">
      <dgm:prSet presAssocID="{0918CFC5-CFF5-4576-8D09-FE34575B705A}" presName="compNode" presStyleCnt="0"/>
      <dgm:spPr/>
    </dgm:pt>
    <dgm:pt modelId="{B6997ADA-A978-4B0D-A892-DCEA572DC19A}" type="pres">
      <dgm:prSet presAssocID="{0918CFC5-CFF5-4576-8D09-FE34575B705A}" presName="dummyConnPt" presStyleCnt="0"/>
      <dgm:spPr/>
    </dgm:pt>
    <dgm:pt modelId="{2131B10D-2623-4489-AF87-5C8D8C6FC7B6}" type="pres">
      <dgm:prSet presAssocID="{0918CFC5-CFF5-4576-8D09-FE34575B705A}" presName="node" presStyleLbl="node1" presStyleIdx="3" presStyleCnt="14" custScaleX="803412" custScaleY="364019" custLinFactNeighborY="627">
        <dgm:presLayoutVars>
          <dgm:bulletEnabled val="1"/>
        </dgm:presLayoutVars>
      </dgm:prSet>
      <dgm:spPr/>
    </dgm:pt>
    <dgm:pt modelId="{D9198E77-8F40-4449-BCED-6A0348A023CE}" type="pres">
      <dgm:prSet presAssocID="{E60663F2-A5FA-429D-A792-35C2557A7D1F}" presName="sibTrans" presStyleLbl="bgSibTrans2D1" presStyleIdx="3" presStyleCnt="13"/>
      <dgm:spPr/>
    </dgm:pt>
    <dgm:pt modelId="{FBB77BD0-199F-41D4-86BC-482EB3F6EF59}" type="pres">
      <dgm:prSet presAssocID="{109B9F71-40F1-4D35-82BA-23CEA1E15FBB}" presName="compNode" presStyleCnt="0"/>
      <dgm:spPr/>
    </dgm:pt>
    <dgm:pt modelId="{EF509DED-D206-4588-B535-9291F9B64959}" type="pres">
      <dgm:prSet presAssocID="{109B9F71-40F1-4D35-82BA-23CEA1E15FBB}" presName="dummyConnPt" presStyleCnt="0"/>
      <dgm:spPr/>
    </dgm:pt>
    <dgm:pt modelId="{53061E10-3C13-4E64-9E39-CD43D4EE6195}" type="pres">
      <dgm:prSet presAssocID="{109B9F71-40F1-4D35-82BA-23CEA1E15FBB}" presName="node" presStyleLbl="node1" presStyleIdx="4" presStyleCnt="14" custScaleX="803412" custScaleY="364019" custLinFactNeighborY="627">
        <dgm:presLayoutVars>
          <dgm:bulletEnabled val="1"/>
        </dgm:presLayoutVars>
      </dgm:prSet>
      <dgm:spPr/>
    </dgm:pt>
    <dgm:pt modelId="{F598EB77-D55B-4C6D-9C6D-AFD01D2BD125}" type="pres">
      <dgm:prSet presAssocID="{7F6F6A85-55BC-453F-916A-B1345BA5DF00}" presName="sibTrans" presStyleLbl="bgSibTrans2D1" presStyleIdx="4" presStyleCnt="13"/>
      <dgm:spPr/>
    </dgm:pt>
    <dgm:pt modelId="{9D93D1C5-F47F-4EF4-8AE0-F7D2CCE2E313}" type="pres">
      <dgm:prSet presAssocID="{69963910-5516-4F0F-BBB4-AB74D0D2A99A}" presName="compNode" presStyleCnt="0"/>
      <dgm:spPr/>
    </dgm:pt>
    <dgm:pt modelId="{78B8E0A8-1079-40B1-AE35-89D5943008D6}" type="pres">
      <dgm:prSet presAssocID="{69963910-5516-4F0F-BBB4-AB74D0D2A99A}" presName="dummyConnPt" presStyleCnt="0"/>
      <dgm:spPr/>
    </dgm:pt>
    <dgm:pt modelId="{9E79935C-5783-482E-A236-4D083657CC52}" type="pres">
      <dgm:prSet presAssocID="{69963910-5516-4F0F-BBB4-AB74D0D2A99A}" presName="node" presStyleLbl="node1" presStyleIdx="5" presStyleCnt="14" custScaleX="803412" custScaleY="364019" custLinFactNeighborY="627">
        <dgm:presLayoutVars>
          <dgm:bulletEnabled val="1"/>
        </dgm:presLayoutVars>
      </dgm:prSet>
      <dgm:spPr/>
    </dgm:pt>
    <dgm:pt modelId="{15B184B0-D53D-417F-AB8A-1102AB1B657D}" type="pres">
      <dgm:prSet presAssocID="{B905E269-7AD6-4EB3-87CF-E80CD5BA088D}" presName="sibTrans" presStyleLbl="bgSibTrans2D1" presStyleIdx="5" presStyleCnt="13"/>
      <dgm:spPr/>
    </dgm:pt>
    <dgm:pt modelId="{7B1E4BA2-28D8-443D-8C74-27A0682A7F7E}" type="pres">
      <dgm:prSet presAssocID="{4B9A3471-5AC6-485D-B062-99DFB58C299F}" presName="compNode" presStyleCnt="0"/>
      <dgm:spPr/>
    </dgm:pt>
    <dgm:pt modelId="{27DAE99F-AA39-4971-845F-7C3E60CF4743}" type="pres">
      <dgm:prSet presAssocID="{4B9A3471-5AC6-485D-B062-99DFB58C299F}" presName="dummyConnPt" presStyleCnt="0"/>
      <dgm:spPr/>
    </dgm:pt>
    <dgm:pt modelId="{2F455A53-ED22-4CF1-A123-074E95FCB047}" type="pres">
      <dgm:prSet presAssocID="{4B9A3471-5AC6-485D-B062-99DFB58C299F}" presName="node" presStyleLbl="node1" presStyleIdx="6" presStyleCnt="14" custScaleX="803412" custScaleY="364019" custLinFactNeighborY="627">
        <dgm:presLayoutVars>
          <dgm:bulletEnabled val="1"/>
        </dgm:presLayoutVars>
      </dgm:prSet>
      <dgm:spPr/>
    </dgm:pt>
    <dgm:pt modelId="{93F92091-DC61-43C4-9F7D-120873B71B16}" type="pres">
      <dgm:prSet presAssocID="{BE10ACDB-39E0-437C-A766-CC5E3C256289}" presName="sibTrans" presStyleLbl="bgSibTrans2D1" presStyleIdx="6" presStyleCnt="13"/>
      <dgm:spPr/>
    </dgm:pt>
    <dgm:pt modelId="{C3488EA4-9222-4F21-ACC2-7848178CEF9B}" type="pres">
      <dgm:prSet presAssocID="{0CFB0A60-61D2-430E-BEDC-5A1F00E8EB5B}" presName="compNode" presStyleCnt="0"/>
      <dgm:spPr/>
    </dgm:pt>
    <dgm:pt modelId="{F5B6C885-6824-4236-8535-00D8CCF9A308}" type="pres">
      <dgm:prSet presAssocID="{0CFB0A60-61D2-430E-BEDC-5A1F00E8EB5B}" presName="dummyConnPt" presStyleCnt="0"/>
      <dgm:spPr/>
    </dgm:pt>
    <dgm:pt modelId="{E956AFE4-F633-4E64-AC10-0BE0ECF1BF04}" type="pres">
      <dgm:prSet presAssocID="{0CFB0A60-61D2-430E-BEDC-5A1F00E8EB5B}" presName="node" presStyleLbl="node1" presStyleIdx="7" presStyleCnt="14" custScaleX="803412" custScaleY="364019" custLinFactNeighborY="202">
        <dgm:presLayoutVars>
          <dgm:bulletEnabled val="1"/>
        </dgm:presLayoutVars>
      </dgm:prSet>
      <dgm:spPr/>
    </dgm:pt>
    <dgm:pt modelId="{1B2545B6-1363-4EAA-BCF7-C992776FD4C4}" type="pres">
      <dgm:prSet presAssocID="{510080D4-5BB0-4277-8075-361BAB0D015A}" presName="sibTrans" presStyleLbl="bgSibTrans2D1" presStyleIdx="7" presStyleCnt="13"/>
      <dgm:spPr/>
    </dgm:pt>
    <dgm:pt modelId="{72D6FC67-39D5-45CC-A526-8D9E7A685745}" type="pres">
      <dgm:prSet presAssocID="{48D255F0-A07C-41B1-B1D1-A94A3E3B8621}" presName="compNode" presStyleCnt="0"/>
      <dgm:spPr/>
    </dgm:pt>
    <dgm:pt modelId="{C3307016-1F96-4C2D-8D51-60F7A810DA8E}" type="pres">
      <dgm:prSet presAssocID="{48D255F0-A07C-41B1-B1D1-A94A3E3B8621}" presName="dummyConnPt" presStyleCnt="0"/>
      <dgm:spPr/>
    </dgm:pt>
    <dgm:pt modelId="{D9400C11-6BC8-4938-A52E-18AD5DF11CFA}" type="pres">
      <dgm:prSet presAssocID="{48D255F0-A07C-41B1-B1D1-A94A3E3B8621}" presName="node" presStyleLbl="node1" presStyleIdx="8" presStyleCnt="14" custScaleX="803412" custScaleY="364019" custLinFactNeighborY="86">
        <dgm:presLayoutVars>
          <dgm:bulletEnabled val="1"/>
        </dgm:presLayoutVars>
      </dgm:prSet>
      <dgm:spPr/>
    </dgm:pt>
    <dgm:pt modelId="{299C8056-9DEA-4B44-A7D9-13FA9463ED47}" type="pres">
      <dgm:prSet presAssocID="{5624CCDE-A463-4F65-AB91-8558CB1C5526}" presName="sibTrans" presStyleLbl="bgSibTrans2D1" presStyleIdx="8" presStyleCnt="13"/>
      <dgm:spPr/>
    </dgm:pt>
    <dgm:pt modelId="{AB5FD107-0CCB-4443-B57D-C05DD4045239}" type="pres">
      <dgm:prSet presAssocID="{B098153B-7A23-46DC-9AAB-DF1C772442BD}" presName="compNode" presStyleCnt="0"/>
      <dgm:spPr/>
    </dgm:pt>
    <dgm:pt modelId="{34073DED-5BCC-4774-B8BA-0B60A34F589C}" type="pres">
      <dgm:prSet presAssocID="{B098153B-7A23-46DC-9AAB-DF1C772442BD}" presName="dummyConnPt" presStyleCnt="0"/>
      <dgm:spPr/>
    </dgm:pt>
    <dgm:pt modelId="{87A23AD3-899C-41A4-9B7B-BA247C4D198C}" type="pres">
      <dgm:prSet presAssocID="{B098153B-7A23-46DC-9AAB-DF1C772442BD}" presName="node" presStyleLbl="node1" presStyleIdx="9" presStyleCnt="14" custScaleX="803412" custScaleY="364019" custLinFactNeighborY="86">
        <dgm:presLayoutVars>
          <dgm:bulletEnabled val="1"/>
        </dgm:presLayoutVars>
      </dgm:prSet>
      <dgm:spPr/>
    </dgm:pt>
    <dgm:pt modelId="{0BF84EFD-FF33-4B5D-9356-E9BDEF1FE3DE}" type="pres">
      <dgm:prSet presAssocID="{12E2EC4F-9F03-4185-9A21-F587A3BEC755}" presName="sibTrans" presStyleLbl="bgSibTrans2D1" presStyleIdx="9" presStyleCnt="13"/>
      <dgm:spPr/>
    </dgm:pt>
    <dgm:pt modelId="{2E1CA889-8039-40E8-91FD-575543499160}" type="pres">
      <dgm:prSet presAssocID="{8122E99A-1913-44AE-9309-DC0CA13AB10F}" presName="compNode" presStyleCnt="0"/>
      <dgm:spPr/>
    </dgm:pt>
    <dgm:pt modelId="{19A67A46-3BE8-4644-AF93-AE68927C75F7}" type="pres">
      <dgm:prSet presAssocID="{8122E99A-1913-44AE-9309-DC0CA13AB10F}" presName="dummyConnPt" presStyleCnt="0"/>
      <dgm:spPr/>
    </dgm:pt>
    <dgm:pt modelId="{A772D264-ABDE-4DB3-899F-70B1C82DB329}" type="pres">
      <dgm:prSet presAssocID="{8122E99A-1913-44AE-9309-DC0CA13AB10F}" presName="node" presStyleLbl="node1" presStyleIdx="10" presStyleCnt="14" custScaleX="803412" custScaleY="364019" custLinFactNeighborY="86">
        <dgm:presLayoutVars>
          <dgm:bulletEnabled val="1"/>
        </dgm:presLayoutVars>
      </dgm:prSet>
      <dgm:spPr/>
    </dgm:pt>
    <dgm:pt modelId="{0C398C7C-353C-44B5-BF4D-9F5BE953541C}" type="pres">
      <dgm:prSet presAssocID="{B2E24F5D-AEDC-4813-A132-443313D3507C}" presName="sibTrans" presStyleLbl="bgSibTrans2D1" presStyleIdx="10" presStyleCnt="13"/>
      <dgm:spPr/>
    </dgm:pt>
    <dgm:pt modelId="{548A01C1-B9EA-4495-BFF5-CABE8986FE86}" type="pres">
      <dgm:prSet presAssocID="{74F85967-75E6-4338-845C-4C632F0DBC4A}" presName="compNode" presStyleCnt="0"/>
      <dgm:spPr/>
    </dgm:pt>
    <dgm:pt modelId="{CBB6AC1B-FF42-47FF-A9D7-5689F7376C5D}" type="pres">
      <dgm:prSet presAssocID="{74F85967-75E6-4338-845C-4C632F0DBC4A}" presName="dummyConnPt" presStyleCnt="0"/>
      <dgm:spPr/>
    </dgm:pt>
    <dgm:pt modelId="{DABD3A58-CE86-4AC5-9B8F-B6782F8F4968}" type="pres">
      <dgm:prSet presAssocID="{74F85967-75E6-4338-845C-4C632F0DBC4A}" presName="node" presStyleLbl="node1" presStyleIdx="11" presStyleCnt="14" custScaleX="803412" custScaleY="364019" custLinFactNeighborY="86">
        <dgm:presLayoutVars>
          <dgm:bulletEnabled val="1"/>
        </dgm:presLayoutVars>
      </dgm:prSet>
      <dgm:spPr/>
    </dgm:pt>
    <dgm:pt modelId="{9D88C25A-3CC6-4CE2-A2FB-52D4C3923C61}" type="pres">
      <dgm:prSet presAssocID="{45E7541B-B453-49A0-B335-8A28C3FF1F74}" presName="sibTrans" presStyleLbl="bgSibTrans2D1" presStyleIdx="11" presStyleCnt="13"/>
      <dgm:spPr/>
    </dgm:pt>
    <dgm:pt modelId="{190B99BF-408B-4D17-8D9F-BD4A50E488F7}" type="pres">
      <dgm:prSet presAssocID="{B4F3EC5F-A9D3-4D8C-8EBC-87E704F81FFA}" presName="compNode" presStyleCnt="0"/>
      <dgm:spPr/>
    </dgm:pt>
    <dgm:pt modelId="{98C84C68-AEE9-41C8-B339-A7A383B77F0F}" type="pres">
      <dgm:prSet presAssocID="{B4F3EC5F-A9D3-4D8C-8EBC-87E704F81FFA}" presName="dummyConnPt" presStyleCnt="0"/>
      <dgm:spPr/>
    </dgm:pt>
    <dgm:pt modelId="{3B725602-7B0A-478F-A750-8BFA041171E1}" type="pres">
      <dgm:prSet presAssocID="{B4F3EC5F-A9D3-4D8C-8EBC-87E704F81FFA}" presName="node" presStyleLbl="node1" presStyleIdx="12" presStyleCnt="14" custScaleX="803412" custScaleY="364019" custLinFactNeighborY="86">
        <dgm:presLayoutVars>
          <dgm:bulletEnabled val="1"/>
        </dgm:presLayoutVars>
      </dgm:prSet>
      <dgm:spPr/>
    </dgm:pt>
    <dgm:pt modelId="{D7035D94-B24F-4336-9D62-78A620AD9460}" type="pres">
      <dgm:prSet presAssocID="{7AF3F319-8DEB-4044-B0B9-E2C1FA983209}" presName="sibTrans" presStyleLbl="bgSibTrans2D1" presStyleIdx="12" presStyleCnt="13"/>
      <dgm:spPr/>
    </dgm:pt>
    <dgm:pt modelId="{D0169F5E-0B57-4CA2-A001-54F2D9BC0F32}" type="pres">
      <dgm:prSet presAssocID="{19FDB97B-CFC5-4AD1-AF7E-55A36F427258}" presName="compNode" presStyleCnt="0"/>
      <dgm:spPr/>
    </dgm:pt>
    <dgm:pt modelId="{BF33A516-6726-4164-B57C-FD520BC748FA}" type="pres">
      <dgm:prSet presAssocID="{19FDB97B-CFC5-4AD1-AF7E-55A36F427258}" presName="dummyConnPt" presStyleCnt="0"/>
      <dgm:spPr/>
    </dgm:pt>
    <dgm:pt modelId="{64AEA4E2-7A96-4ED9-9CD1-6BC6263D3821}" type="pres">
      <dgm:prSet presAssocID="{19FDB97B-CFC5-4AD1-AF7E-55A36F427258}" presName="node" presStyleLbl="node1" presStyleIdx="13" presStyleCnt="14" custScaleX="803412" custScaleY="364019" custLinFactNeighborY="86">
        <dgm:presLayoutVars>
          <dgm:bulletEnabled val="1"/>
        </dgm:presLayoutVars>
      </dgm:prSet>
      <dgm:spPr/>
    </dgm:pt>
  </dgm:ptLst>
  <dgm:cxnLst>
    <dgm:cxn modelId="{47527C0F-0A29-402F-AD5C-5AEBD5158E1D}" type="presOf" srcId="{5F4D1252-22DE-4BB3-A7DD-6DAAB92E8E50}" destId="{C407EF35-0BF2-4AE4-A0CF-880A5EE6D294}" srcOrd="0" destOrd="0" presId="urn:microsoft.com/office/officeart/2005/8/layout/bProcess4"/>
    <dgm:cxn modelId="{76A74D16-E794-4DCF-AA89-7D86F3A43BD8}" type="presOf" srcId="{19FDB97B-CFC5-4AD1-AF7E-55A36F427258}" destId="{64AEA4E2-7A96-4ED9-9CD1-6BC6263D3821}" srcOrd="0" destOrd="0" presId="urn:microsoft.com/office/officeart/2005/8/layout/bProcess4"/>
    <dgm:cxn modelId="{7A399317-6838-4DBD-9F64-0D4F0DB536D7}" type="presOf" srcId="{7F6F6A85-55BC-453F-916A-B1345BA5DF00}" destId="{F598EB77-D55B-4C6D-9C6D-AFD01D2BD125}" srcOrd="0" destOrd="0" presId="urn:microsoft.com/office/officeart/2005/8/layout/bProcess4"/>
    <dgm:cxn modelId="{AD740B1C-73A4-4949-A041-392F00B61938}" type="presOf" srcId="{14228E56-AE77-4FC9-A1CC-84E820B17E75}" destId="{90D83F60-1BAD-4B88-87EB-E3EC2E41869F}" srcOrd="0" destOrd="0" presId="urn:microsoft.com/office/officeart/2005/8/layout/bProcess4"/>
    <dgm:cxn modelId="{1D4F9E1E-672D-4B1F-BED1-6715CC1A73D6}" type="presOf" srcId="{8122E99A-1913-44AE-9309-DC0CA13AB10F}" destId="{A772D264-ABDE-4DB3-899F-70B1C82DB329}" srcOrd="0" destOrd="0" presId="urn:microsoft.com/office/officeart/2005/8/layout/bProcess4"/>
    <dgm:cxn modelId="{8E7A1E22-C2BC-454B-8CD5-3B5D9A695FCD}" type="presOf" srcId="{038A48E7-CF21-4BD8-B2D4-2B23497B2442}" destId="{920523AC-ABA5-4B4E-9F68-BF28748C8354}" srcOrd="0" destOrd="0" presId="urn:microsoft.com/office/officeart/2005/8/layout/bProcess4"/>
    <dgm:cxn modelId="{4F7F8F23-060B-4EC9-A218-743D5701F4CE}" type="presOf" srcId="{353F5E78-8E29-497A-A00B-38C349B94035}" destId="{C7A90744-6D34-49EB-942B-BC5F1DB6E773}" srcOrd="0" destOrd="0" presId="urn:microsoft.com/office/officeart/2005/8/layout/bProcess4"/>
    <dgm:cxn modelId="{D5AAE72B-A648-49E4-9625-74F853EFFD04}" srcId="{6009F1B3-A325-45A3-A00A-1F9292ECFD3D}" destId="{19FDB97B-CFC5-4AD1-AF7E-55A36F427258}" srcOrd="13" destOrd="0" parTransId="{C27FEB76-4EB8-4584-9446-F03C928E192F}" sibTransId="{EFD3CB85-40A5-46A3-904F-135204AFD960}"/>
    <dgm:cxn modelId="{17206333-916C-4ACE-99AD-6D751EF6BCBA}" srcId="{6009F1B3-A325-45A3-A00A-1F9292ECFD3D}" destId="{B4F3EC5F-A9D3-4D8C-8EBC-87E704F81FFA}" srcOrd="12" destOrd="0" parTransId="{266641AB-996A-4D41-B1B9-E927D568490A}" sibTransId="{7AF3F319-8DEB-4044-B0B9-E2C1FA983209}"/>
    <dgm:cxn modelId="{BF51593A-9B82-4601-BBA5-8EF64A08F39F}" type="presOf" srcId="{45E7541B-B453-49A0-B335-8A28C3FF1F74}" destId="{9D88C25A-3CC6-4CE2-A2FB-52D4C3923C61}" srcOrd="0" destOrd="0" presId="urn:microsoft.com/office/officeart/2005/8/layout/bProcess4"/>
    <dgm:cxn modelId="{13E6255C-84EF-4F59-A9EC-0AC2B8F95B4D}" type="presOf" srcId="{B2E24F5D-AEDC-4813-A132-443313D3507C}" destId="{0C398C7C-353C-44B5-BF4D-9F5BE953541C}" srcOrd="0" destOrd="0" presId="urn:microsoft.com/office/officeart/2005/8/layout/bProcess4"/>
    <dgm:cxn modelId="{936CBB5F-8143-49BB-AA6F-E6DA418B5154}" type="presOf" srcId="{12E2EC4F-9F03-4185-9A21-F587A3BEC755}" destId="{0BF84EFD-FF33-4B5D-9356-E9BDEF1FE3DE}" srcOrd="0" destOrd="0" presId="urn:microsoft.com/office/officeart/2005/8/layout/bProcess4"/>
    <dgm:cxn modelId="{27D95749-93BD-433D-B93F-83A14C39D89F}" srcId="{6009F1B3-A325-45A3-A00A-1F9292ECFD3D}" destId="{74F85967-75E6-4338-845C-4C632F0DBC4A}" srcOrd="11" destOrd="0" parTransId="{C3A65963-7062-4523-8415-EFE2CA8D9F20}" sibTransId="{45E7541B-B453-49A0-B335-8A28C3FF1F74}"/>
    <dgm:cxn modelId="{9AC1DB6D-A9C0-4856-923F-63F5C78FE048}" srcId="{6009F1B3-A325-45A3-A00A-1F9292ECFD3D}" destId="{109B9F71-40F1-4D35-82BA-23CEA1E15FBB}" srcOrd="4" destOrd="0" parTransId="{6114EB32-FED6-4A9A-8DB8-B2024D714463}" sibTransId="{7F6F6A85-55BC-453F-916A-B1345BA5DF00}"/>
    <dgm:cxn modelId="{02BC9272-04BB-44D6-9147-D66AF13E726F}" type="presOf" srcId="{CCDAF31D-5FBE-401F-8D53-938CDF1214AB}" destId="{978C15B0-1501-4075-9B3C-EE1455715C27}" srcOrd="0" destOrd="0" presId="urn:microsoft.com/office/officeart/2005/8/layout/bProcess4"/>
    <dgm:cxn modelId="{15BCC354-437C-45D8-B30C-329948E74597}" type="presOf" srcId="{0918CFC5-CFF5-4576-8D09-FE34575B705A}" destId="{2131B10D-2623-4489-AF87-5C8D8C6FC7B6}" srcOrd="0" destOrd="0" presId="urn:microsoft.com/office/officeart/2005/8/layout/bProcess4"/>
    <dgm:cxn modelId="{D2514F57-102E-4B17-A0A2-416FC3B76665}" type="presOf" srcId="{B905E269-7AD6-4EB3-87CF-E80CD5BA088D}" destId="{15B184B0-D53D-417F-AB8A-1102AB1B657D}" srcOrd="0" destOrd="0" presId="urn:microsoft.com/office/officeart/2005/8/layout/bProcess4"/>
    <dgm:cxn modelId="{6AC78877-698B-4A7F-8974-F731EA5B7C74}" type="presOf" srcId="{69963910-5516-4F0F-BBB4-AB74D0D2A99A}" destId="{9E79935C-5783-482E-A236-4D083657CC52}" srcOrd="0" destOrd="0" presId="urn:microsoft.com/office/officeart/2005/8/layout/bProcess4"/>
    <dgm:cxn modelId="{10734580-8621-4CED-8886-95BEF851C4A3}" srcId="{6009F1B3-A325-45A3-A00A-1F9292ECFD3D}" destId="{0CFB0A60-61D2-430E-BEDC-5A1F00E8EB5B}" srcOrd="7" destOrd="0" parTransId="{011C4AA2-D489-4725-BDB5-B968A56101F2}" sibTransId="{510080D4-5BB0-4277-8075-361BAB0D015A}"/>
    <dgm:cxn modelId="{5E83D487-67CC-4153-B29B-8203B87AC23E}" type="presOf" srcId="{E60663F2-A5FA-429D-A792-35C2557A7D1F}" destId="{D9198E77-8F40-4449-BCED-6A0348A023CE}" srcOrd="0" destOrd="0" presId="urn:microsoft.com/office/officeart/2005/8/layout/bProcess4"/>
    <dgm:cxn modelId="{84C77C8B-F70F-4A7A-84AC-D1628D34E532}" type="presOf" srcId="{6009F1B3-A325-45A3-A00A-1F9292ECFD3D}" destId="{4133B08F-3EC2-4619-B943-66B155AAAA62}" srcOrd="0" destOrd="0" presId="urn:microsoft.com/office/officeart/2005/8/layout/bProcess4"/>
    <dgm:cxn modelId="{59D4A28E-EE6A-434E-91A0-A063F8F36EBD}" type="presOf" srcId="{109B9F71-40F1-4D35-82BA-23CEA1E15FBB}" destId="{53061E10-3C13-4E64-9E39-CD43D4EE6195}" srcOrd="0" destOrd="0" presId="urn:microsoft.com/office/officeart/2005/8/layout/bProcess4"/>
    <dgm:cxn modelId="{A510B28F-B103-4359-8032-4DE2AA97B7A7}" type="presOf" srcId="{EE085DAE-4088-48D9-98D2-03411A55081D}" destId="{569514B3-A1F3-4E4D-9340-5010BC954D1F}" srcOrd="0" destOrd="0" presId="urn:microsoft.com/office/officeart/2005/8/layout/bProcess4"/>
    <dgm:cxn modelId="{85CAE193-A935-48A1-B302-A22B187CA4B5}" type="presOf" srcId="{74F85967-75E6-4338-845C-4C632F0DBC4A}" destId="{DABD3A58-CE86-4AC5-9B8F-B6782F8F4968}" srcOrd="0" destOrd="0" presId="urn:microsoft.com/office/officeart/2005/8/layout/bProcess4"/>
    <dgm:cxn modelId="{BEC4B097-4138-457C-A56D-27332A5B0584}" type="presOf" srcId="{B4F3EC5F-A9D3-4D8C-8EBC-87E704F81FFA}" destId="{3B725602-7B0A-478F-A750-8BFA041171E1}" srcOrd="0" destOrd="0" presId="urn:microsoft.com/office/officeart/2005/8/layout/bProcess4"/>
    <dgm:cxn modelId="{E8E56798-3EFA-4057-A637-A2C177B525F6}" srcId="{6009F1B3-A325-45A3-A00A-1F9292ECFD3D}" destId="{B098153B-7A23-46DC-9AAB-DF1C772442BD}" srcOrd="9" destOrd="0" parTransId="{6C47E5C8-B475-4BDE-965B-6DCF44D4FC30}" sibTransId="{12E2EC4F-9F03-4185-9A21-F587A3BEC755}"/>
    <dgm:cxn modelId="{90947FA5-8C38-4AFE-9ED0-61A945D2BEA1}" srcId="{6009F1B3-A325-45A3-A00A-1F9292ECFD3D}" destId="{4B9A3471-5AC6-485D-B062-99DFB58C299F}" srcOrd="6" destOrd="0" parTransId="{6C73E5ED-A6B5-498A-B2CC-02838DCA0ADB}" sibTransId="{BE10ACDB-39E0-437C-A766-CC5E3C256289}"/>
    <dgm:cxn modelId="{7CCF8AA6-F668-4590-83FA-807169FF68E0}" srcId="{6009F1B3-A325-45A3-A00A-1F9292ECFD3D}" destId="{038A48E7-CF21-4BD8-B2D4-2B23497B2442}" srcOrd="0" destOrd="0" parTransId="{EA2A5985-6F8B-4594-9A93-D342F239D6E8}" sibTransId="{CCDAF31D-5FBE-401F-8D53-938CDF1214AB}"/>
    <dgm:cxn modelId="{622A38B0-8BB9-4102-871A-D8A4E2B8FE41}" type="presOf" srcId="{4B9A3471-5AC6-485D-B062-99DFB58C299F}" destId="{2F455A53-ED22-4CF1-A123-074E95FCB047}" srcOrd="0" destOrd="0" presId="urn:microsoft.com/office/officeart/2005/8/layout/bProcess4"/>
    <dgm:cxn modelId="{D5670EB4-16D0-4178-A26B-76E6BACA8F6D}" type="presOf" srcId="{48D255F0-A07C-41B1-B1D1-A94A3E3B8621}" destId="{D9400C11-6BC8-4938-A52E-18AD5DF11CFA}" srcOrd="0" destOrd="0" presId="urn:microsoft.com/office/officeart/2005/8/layout/bProcess4"/>
    <dgm:cxn modelId="{C805AAB5-A077-49FB-A1CC-E9B64798869B}" type="presOf" srcId="{510080D4-5BB0-4277-8075-361BAB0D015A}" destId="{1B2545B6-1363-4EAA-BCF7-C992776FD4C4}" srcOrd="0" destOrd="0" presId="urn:microsoft.com/office/officeart/2005/8/layout/bProcess4"/>
    <dgm:cxn modelId="{DA8DFDBC-4D85-48B2-AE66-68DFC8195FF4}" srcId="{6009F1B3-A325-45A3-A00A-1F9292ECFD3D}" destId="{48D255F0-A07C-41B1-B1D1-A94A3E3B8621}" srcOrd="8" destOrd="0" parTransId="{A2F9B427-8E7A-412E-987A-58968B72E79F}" sibTransId="{5624CCDE-A463-4F65-AB91-8558CB1C5526}"/>
    <dgm:cxn modelId="{FFE8FFBC-053C-4D67-90AD-A3902CEBC5A0}" srcId="{6009F1B3-A325-45A3-A00A-1F9292ECFD3D}" destId="{0918CFC5-CFF5-4576-8D09-FE34575B705A}" srcOrd="3" destOrd="0" parTransId="{4F4EB3D6-4BF4-408E-AC1C-ECBA62C62885}" sibTransId="{E60663F2-A5FA-429D-A792-35C2557A7D1F}"/>
    <dgm:cxn modelId="{B5610EC3-8E14-43E4-BE68-EF695A401181}" type="presOf" srcId="{0CFB0A60-61D2-430E-BEDC-5A1F00E8EB5B}" destId="{E956AFE4-F633-4E64-AC10-0BE0ECF1BF04}" srcOrd="0" destOrd="0" presId="urn:microsoft.com/office/officeart/2005/8/layout/bProcess4"/>
    <dgm:cxn modelId="{269596CB-371A-48B0-8634-196CB59C4A1F}" srcId="{6009F1B3-A325-45A3-A00A-1F9292ECFD3D}" destId="{69963910-5516-4F0F-BBB4-AB74D0D2A99A}" srcOrd="5" destOrd="0" parTransId="{A3FD6D32-3367-4636-9A8F-11C9B60DEA7F}" sibTransId="{B905E269-7AD6-4EB3-87CF-E80CD5BA088D}"/>
    <dgm:cxn modelId="{7C9B87D0-9B17-4E38-9612-66F943ACE94F}" srcId="{6009F1B3-A325-45A3-A00A-1F9292ECFD3D}" destId="{8122E99A-1913-44AE-9309-DC0CA13AB10F}" srcOrd="10" destOrd="0" parTransId="{FF785B34-0033-4CE9-803C-96C210C483CE}" sibTransId="{B2E24F5D-AEDC-4813-A132-443313D3507C}"/>
    <dgm:cxn modelId="{960394D1-30A2-4375-B0B1-45FC8EA07722}" srcId="{6009F1B3-A325-45A3-A00A-1F9292ECFD3D}" destId="{5F4D1252-22DE-4BB3-A7DD-6DAAB92E8E50}" srcOrd="2" destOrd="0" parTransId="{E825B6DB-BCCB-413A-BC37-9E1A7A9817EA}" sibTransId="{14228E56-AE77-4FC9-A1CC-84E820B17E75}"/>
    <dgm:cxn modelId="{180404DD-E558-4C60-9C62-D764B37117AE}" srcId="{6009F1B3-A325-45A3-A00A-1F9292ECFD3D}" destId="{353F5E78-8E29-497A-A00B-38C349B94035}" srcOrd="1" destOrd="0" parTransId="{3FECFA7D-46B7-490A-8AA3-11C8E5C31E57}" sibTransId="{EE085DAE-4088-48D9-98D2-03411A55081D}"/>
    <dgm:cxn modelId="{E8D701E2-CD3D-4176-BDF3-5804AD6CAB86}" type="presOf" srcId="{BE10ACDB-39E0-437C-A766-CC5E3C256289}" destId="{93F92091-DC61-43C4-9F7D-120873B71B16}" srcOrd="0" destOrd="0" presId="urn:microsoft.com/office/officeart/2005/8/layout/bProcess4"/>
    <dgm:cxn modelId="{7E0718EB-C19F-4D1D-88F2-556653112CFD}" type="presOf" srcId="{5624CCDE-A463-4F65-AB91-8558CB1C5526}" destId="{299C8056-9DEA-4B44-A7D9-13FA9463ED47}" srcOrd="0" destOrd="0" presId="urn:microsoft.com/office/officeart/2005/8/layout/bProcess4"/>
    <dgm:cxn modelId="{D0C1FFEB-968E-479D-8977-1A4EFD64AE28}" type="presOf" srcId="{7AF3F319-8DEB-4044-B0B9-E2C1FA983209}" destId="{D7035D94-B24F-4336-9D62-78A620AD9460}" srcOrd="0" destOrd="0" presId="urn:microsoft.com/office/officeart/2005/8/layout/bProcess4"/>
    <dgm:cxn modelId="{ABCEAAF3-74DE-4797-A769-F7C442033F42}" type="presOf" srcId="{B098153B-7A23-46DC-9AAB-DF1C772442BD}" destId="{87A23AD3-899C-41A4-9B7B-BA247C4D198C}" srcOrd="0" destOrd="0" presId="urn:microsoft.com/office/officeart/2005/8/layout/bProcess4"/>
    <dgm:cxn modelId="{F0AE222D-1ADA-46D4-84FB-619F802FC39D}" type="presParOf" srcId="{4133B08F-3EC2-4619-B943-66B155AAAA62}" destId="{C1C2BA5C-E553-487C-B2EE-F48A2E00738B}" srcOrd="0" destOrd="0" presId="urn:microsoft.com/office/officeart/2005/8/layout/bProcess4"/>
    <dgm:cxn modelId="{A2C5C9E2-3AE4-4E80-9A56-3E6598FC058C}" type="presParOf" srcId="{C1C2BA5C-E553-487C-B2EE-F48A2E00738B}" destId="{A60876F4-38F1-4039-B7B1-20E5C57AD03A}" srcOrd="0" destOrd="0" presId="urn:microsoft.com/office/officeart/2005/8/layout/bProcess4"/>
    <dgm:cxn modelId="{B5B4FBE1-9E57-4B87-86F1-1600319D59CB}" type="presParOf" srcId="{C1C2BA5C-E553-487C-B2EE-F48A2E00738B}" destId="{920523AC-ABA5-4B4E-9F68-BF28748C8354}" srcOrd="1" destOrd="0" presId="urn:microsoft.com/office/officeart/2005/8/layout/bProcess4"/>
    <dgm:cxn modelId="{5FC46FF0-706D-4D2F-B8B0-7FF7E87A4763}" type="presParOf" srcId="{4133B08F-3EC2-4619-B943-66B155AAAA62}" destId="{978C15B0-1501-4075-9B3C-EE1455715C27}" srcOrd="1" destOrd="0" presId="urn:microsoft.com/office/officeart/2005/8/layout/bProcess4"/>
    <dgm:cxn modelId="{97C39F00-54BB-4607-8F5D-4AB25DC4C1C7}" type="presParOf" srcId="{4133B08F-3EC2-4619-B943-66B155AAAA62}" destId="{70E66186-85B4-49B4-9640-1451849E3D67}" srcOrd="2" destOrd="0" presId="urn:microsoft.com/office/officeart/2005/8/layout/bProcess4"/>
    <dgm:cxn modelId="{6CF92C3B-2811-47DA-BEBF-73D5B3F96E15}" type="presParOf" srcId="{70E66186-85B4-49B4-9640-1451849E3D67}" destId="{8D8A425B-4DF8-4C8F-ABEC-0B9A789F4793}" srcOrd="0" destOrd="0" presId="urn:microsoft.com/office/officeart/2005/8/layout/bProcess4"/>
    <dgm:cxn modelId="{BF66E94C-0BAE-480B-8D4A-8A5E7A53EF2C}" type="presParOf" srcId="{70E66186-85B4-49B4-9640-1451849E3D67}" destId="{C7A90744-6D34-49EB-942B-BC5F1DB6E773}" srcOrd="1" destOrd="0" presId="urn:microsoft.com/office/officeart/2005/8/layout/bProcess4"/>
    <dgm:cxn modelId="{E890C695-5848-4E97-9B20-CA3B27C445FE}" type="presParOf" srcId="{4133B08F-3EC2-4619-B943-66B155AAAA62}" destId="{569514B3-A1F3-4E4D-9340-5010BC954D1F}" srcOrd="3" destOrd="0" presId="urn:microsoft.com/office/officeart/2005/8/layout/bProcess4"/>
    <dgm:cxn modelId="{AA964683-B811-4151-A15E-CE13A3429E03}" type="presParOf" srcId="{4133B08F-3EC2-4619-B943-66B155AAAA62}" destId="{B6D75D83-659F-4FD3-9F9A-C33E9DEEDB01}" srcOrd="4" destOrd="0" presId="urn:microsoft.com/office/officeart/2005/8/layout/bProcess4"/>
    <dgm:cxn modelId="{0F75ECD2-EC29-43E2-AC3D-BE52D8EBECE1}" type="presParOf" srcId="{B6D75D83-659F-4FD3-9F9A-C33E9DEEDB01}" destId="{FF379920-0E62-4529-84A6-3BDCEE36F570}" srcOrd="0" destOrd="0" presId="urn:microsoft.com/office/officeart/2005/8/layout/bProcess4"/>
    <dgm:cxn modelId="{DA5B8B45-38F0-472D-A6D0-A6CA87890F42}" type="presParOf" srcId="{B6D75D83-659F-4FD3-9F9A-C33E9DEEDB01}" destId="{C407EF35-0BF2-4AE4-A0CF-880A5EE6D294}" srcOrd="1" destOrd="0" presId="urn:microsoft.com/office/officeart/2005/8/layout/bProcess4"/>
    <dgm:cxn modelId="{AED839B9-5E64-4EF4-A664-E3496A0E10E7}" type="presParOf" srcId="{4133B08F-3EC2-4619-B943-66B155AAAA62}" destId="{90D83F60-1BAD-4B88-87EB-E3EC2E41869F}" srcOrd="5" destOrd="0" presId="urn:microsoft.com/office/officeart/2005/8/layout/bProcess4"/>
    <dgm:cxn modelId="{EB506006-3E50-474D-9917-E53F92554C39}" type="presParOf" srcId="{4133B08F-3EC2-4619-B943-66B155AAAA62}" destId="{B178A8B6-4875-4A19-B450-1C3382348767}" srcOrd="6" destOrd="0" presId="urn:microsoft.com/office/officeart/2005/8/layout/bProcess4"/>
    <dgm:cxn modelId="{DA6E5228-EC62-4DD9-85A4-91E1C8FE4F8E}" type="presParOf" srcId="{B178A8B6-4875-4A19-B450-1C3382348767}" destId="{B6997ADA-A978-4B0D-A892-DCEA572DC19A}" srcOrd="0" destOrd="0" presId="urn:microsoft.com/office/officeart/2005/8/layout/bProcess4"/>
    <dgm:cxn modelId="{9F531443-8CB9-4578-81D5-C8A3EA1C0295}" type="presParOf" srcId="{B178A8B6-4875-4A19-B450-1C3382348767}" destId="{2131B10D-2623-4489-AF87-5C8D8C6FC7B6}" srcOrd="1" destOrd="0" presId="urn:microsoft.com/office/officeart/2005/8/layout/bProcess4"/>
    <dgm:cxn modelId="{620AF76A-1FEE-4887-92DC-F340190EAAE1}" type="presParOf" srcId="{4133B08F-3EC2-4619-B943-66B155AAAA62}" destId="{D9198E77-8F40-4449-BCED-6A0348A023CE}" srcOrd="7" destOrd="0" presId="urn:microsoft.com/office/officeart/2005/8/layout/bProcess4"/>
    <dgm:cxn modelId="{80CAC8AD-0F83-4812-8486-E815371E18B0}" type="presParOf" srcId="{4133B08F-3EC2-4619-B943-66B155AAAA62}" destId="{FBB77BD0-199F-41D4-86BC-482EB3F6EF59}" srcOrd="8" destOrd="0" presId="urn:microsoft.com/office/officeart/2005/8/layout/bProcess4"/>
    <dgm:cxn modelId="{492E212A-16A9-474D-971C-B3D00CAF9104}" type="presParOf" srcId="{FBB77BD0-199F-41D4-86BC-482EB3F6EF59}" destId="{EF509DED-D206-4588-B535-9291F9B64959}" srcOrd="0" destOrd="0" presId="urn:microsoft.com/office/officeart/2005/8/layout/bProcess4"/>
    <dgm:cxn modelId="{E1C930A6-2D9E-471E-A2AE-AAB7A602EF99}" type="presParOf" srcId="{FBB77BD0-199F-41D4-86BC-482EB3F6EF59}" destId="{53061E10-3C13-4E64-9E39-CD43D4EE6195}" srcOrd="1" destOrd="0" presId="urn:microsoft.com/office/officeart/2005/8/layout/bProcess4"/>
    <dgm:cxn modelId="{0D4FB789-D225-4EBC-B1DE-BD53675EF30D}" type="presParOf" srcId="{4133B08F-3EC2-4619-B943-66B155AAAA62}" destId="{F598EB77-D55B-4C6D-9C6D-AFD01D2BD125}" srcOrd="9" destOrd="0" presId="urn:microsoft.com/office/officeart/2005/8/layout/bProcess4"/>
    <dgm:cxn modelId="{EF9F1AB9-FB56-422D-B697-940C19AA3439}" type="presParOf" srcId="{4133B08F-3EC2-4619-B943-66B155AAAA62}" destId="{9D93D1C5-F47F-4EF4-8AE0-F7D2CCE2E313}" srcOrd="10" destOrd="0" presId="urn:microsoft.com/office/officeart/2005/8/layout/bProcess4"/>
    <dgm:cxn modelId="{F769B721-2C06-4CF4-A8D6-25F63CEF494A}" type="presParOf" srcId="{9D93D1C5-F47F-4EF4-8AE0-F7D2CCE2E313}" destId="{78B8E0A8-1079-40B1-AE35-89D5943008D6}" srcOrd="0" destOrd="0" presId="urn:microsoft.com/office/officeart/2005/8/layout/bProcess4"/>
    <dgm:cxn modelId="{A792CC0A-49E9-4A19-B04B-64827C298C73}" type="presParOf" srcId="{9D93D1C5-F47F-4EF4-8AE0-F7D2CCE2E313}" destId="{9E79935C-5783-482E-A236-4D083657CC52}" srcOrd="1" destOrd="0" presId="urn:microsoft.com/office/officeart/2005/8/layout/bProcess4"/>
    <dgm:cxn modelId="{BF8C0407-1842-47D2-81E0-46354281577D}" type="presParOf" srcId="{4133B08F-3EC2-4619-B943-66B155AAAA62}" destId="{15B184B0-D53D-417F-AB8A-1102AB1B657D}" srcOrd="11" destOrd="0" presId="urn:microsoft.com/office/officeart/2005/8/layout/bProcess4"/>
    <dgm:cxn modelId="{9CDB4C41-2C10-43F3-BB9C-FEC22759D876}" type="presParOf" srcId="{4133B08F-3EC2-4619-B943-66B155AAAA62}" destId="{7B1E4BA2-28D8-443D-8C74-27A0682A7F7E}" srcOrd="12" destOrd="0" presId="urn:microsoft.com/office/officeart/2005/8/layout/bProcess4"/>
    <dgm:cxn modelId="{358005C1-9BF2-4D95-A616-BDFA1F151678}" type="presParOf" srcId="{7B1E4BA2-28D8-443D-8C74-27A0682A7F7E}" destId="{27DAE99F-AA39-4971-845F-7C3E60CF4743}" srcOrd="0" destOrd="0" presId="urn:microsoft.com/office/officeart/2005/8/layout/bProcess4"/>
    <dgm:cxn modelId="{EBEA84DA-B24C-4BE6-8913-4A9B9C0BF035}" type="presParOf" srcId="{7B1E4BA2-28D8-443D-8C74-27A0682A7F7E}" destId="{2F455A53-ED22-4CF1-A123-074E95FCB047}" srcOrd="1" destOrd="0" presId="urn:microsoft.com/office/officeart/2005/8/layout/bProcess4"/>
    <dgm:cxn modelId="{6E06631F-4EE0-4642-9BC5-89EDC1D22A57}" type="presParOf" srcId="{4133B08F-3EC2-4619-B943-66B155AAAA62}" destId="{93F92091-DC61-43C4-9F7D-120873B71B16}" srcOrd="13" destOrd="0" presId="urn:microsoft.com/office/officeart/2005/8/layout/bProcess4"/>
    <dgm:cxn modelId="{BE82C871-E0AD-4AE6-9C67-627CD491A28B}" type="presParOf" srcId="{4133B08F-3EC2-4619-B943-66B155AAAA62}" destId="{C3488EA4-9222-4F21-ACC2-7848178CEF9B}" srcOrd="14" destOrd="0" presId="urn:microsoft.com/office/officeart/2005/8/layout/bProcess4"/>
    <dgm:cxn modelId="{0576EBA1-A95F-403C-A5D5-58585D31B89D}" type="presParOf" srcId="{C3488EA4-9222-4F21-ACC2-7848178CEF9B}" destId="{F5B6C885-6824-4236-8535-00D8CCF9A308}" srcOrd="0" destOrd="0" presId="urn:microsoft.com/office/officeart/2005/8/layout/bProcess4"/>
    <dgm:cxn modelId="{5DEBAB26-AD8A-4FE3-8B46-23CE7E46D3BB}" type="presParOf" srcId="{C3488EA4-9222-4F21-ACC2-7848178CEF9B}" destId="{E956AFE4-F633-4E64-AC10-0BE0ECF1BF04}" srcOrd="1" destOrd="0" presId="urn:microsoft.com/office/officeart/2005/8/layout/bProcess4"/>
    <dgm:cxn modelId="{2A6B36BC-A3F1-404A-986C-9506EA84AB55}" type="presParOf" srcId="{4133B08F-3EC2-4619-B943-66B155AAAA62}" destId="{1B2545B6-1363-4EAA-BCF7-C992776FD4C4}" srcOrd="15" destOrd="0" presId="urn:microsoft.com/office/officeart/2005/8/layout/bProcess4"/>
    <dgm:cxn modelId="{7DA031E6-EDF3-4C43-828A-3B77C4427F77}" type="presParOf" srcId="{4133B08F-3EC2-4619-B943-66B155AAAA62}" destId="{72D6FC67-39D5-45CC-A526-8D9E7A685745}" srcOrd="16" destOrd="0" presId="urn:microsoft.com/office/officeart/2005/8/layout/bProcess4"/>
    <dgm:cxn modelId="{BDE79514-6D4A-4F08-A441-5E8ABB7A1315}" type="presParOf" srcId="{72D6FC67-39D5-45CC-A526-8D9E7A685745}" destId="{C3307016-1F96-4C2D-8D51-60F7A810DA8E}" srcOrd="0" destOrd="0" presId="urn:microsoft.com/office/officeart/2005/8/layout/bProcess4"/>
    <dgm:cxn modelId="{DB40F36E-FFE9-425C-B479-4FEB5EB69B4F}" type="presParOf" srcId="{72D6FC67-39D5-45CC-A526-8D9E7A685745}" destId="{D9400C11-6BC8-4938-A52E-18AD5DF11CFA}" srcOrd="1" destOrd="0" presId="urn:microsoft.com/office/officeart/2005/8/layout/bProcess4"/>
    <dgm:cxn modelId="{78F0E86C-CF6D-4B7A-B615-A0718AC679A3}" type="presParOf" srcId="{4133B08F-3EC2-4619-B943-66B155AAAA62}" destId="{299C8056-9DEA-4B44-A7D9-13FA9463ED47}" srcOrd="17" destOrd="0" presId="urn:microsoft.com/office/officeart/2005/8/layout/bProcess4"/>
    <dgm:cxn modelId="{EA23DAF8-370D-4061-A54F-7DAA1B0A2A07}" type="presParOf" srcId="{4133B08F-3EC2-4619-B943-66B155AAAA62}" destId="{AB5FD107-0CCB-4443-B57D-C05DD4045239}" srcOrd="18" destOrd="0" presId="urn:microsoft.com/office/officeart/2005/8/layout/bProcess4"/>
    <dgm:cxn modelId="{99359F1A-5E37-46C6-A846-4F193833DFE0}" type="presParOf" srcId="{AB5FD107-0CCB-4443-B57D-C05DD4045239}" destId="{34073DED-5BCC-4774-B8BA-0B60A34F589C}" srcOrd="0" destOrd="0" presId="urn:microsoft.com/office/officeart/2005/8/layout/bProcess4"/>
    <dgm:cxn modelId="{99510CC3-FD9C-4746-AAA8-2BE8AFD0D0E3}" type="presParOf" srcId="{AB5FD107-0CCB-4443-B57D-C05DD4045239}" destId="{87A23AD3-899C-41A4-9B7B-BA247C4D198C}" srcOrd="1" destOrd="0" presId="urn:microsoft.com/office/officeart/2005/8/layout/bProcess4"/>
    <dgm:cxn modelId="{CB44F5D1-6D90-4667-8A66-053C825C947C}" type="presParOf" srcId="{4133B08F-3EC2-4619-B943-66B155AAAA62}" destId="{0BF84EFD-FF33-4B5D-9356-E9BDEF1FE3DE}" srcOrd="19" destOrd="0" presId="urn:microsoft.com/office/officeart/2005/8/layout/bProcess4"/>
    <dgm:cxn modelId="{F92CFD1C-706E-4650-BDC5-0392396814B4}" type="presParOf" srcId="{4133B08F-3EC2-4619-B943-66B155AAAA62}" destId="{2E1CA889-8039-40E8-91FD-575543499160}" srcOrd="20" destOrd="0" presId="urn:microsoft.com/office/officeart/2005/8/layout/bProcess4"/>
    <dgm:cxn modelId="{9FF8A922-CE3C-4F42-B6C9-58BFCE56414A}" type="presParOf" srcId="{2E1CA889-8039-40E8-91FD-575543499160}" destId="{19A67A46-3BE8-4644-AF93-AE68927C75F7}" srcOrd="0" destOrd="0" presId="urn:microsoft.com/office/officeart/2005/8/layout/bProcess4"/>
    <dgm:cxn modelId="{DFAD3F43-2318-4A5C-84F2-483ED792DD12}" type="presParOf" srcId="{2E1CA889-8039-40E8-91FD-575543499160}" destId="{A772D264-ABDE-4DB3-899F-70B1C82DB329}" srcOrd="1" destOrd="0" presId="urn:microsoft.com/office/officeart/2005/8/layout/bProcess4"/>
    <dgm:cxn modelId="{0ABF0D82-1710-4241-B6B6-421E31F9C1D2}" type="presParOf" srcId="{4133B08F-3EC2-4619-B943-66B155AAAA62}" destId="{0C398C7C-353C-44B5-BF4D-9F5BE953541C}" srcOrd="21" destOrd="0" presId="urn:microsoft.com/office/officeart/2005/8/layout/bProcess4"/>
    <dgm:cxn modelId="{A986218D-1F5B-4BA3-BC7A-7AFC779B7A4D}" type="presParOf" srcId="{4133B08F-3EC2-4619-B943-66B155AAAA62}" destId="{548A01C1-B9EA-4495-BFF5-CABE8986FE86}" srcOrd="22" destOrd="0" presId="urn:microsoft.com/office/officeart/2005/8/layout/bProcess4"/>
    <dgm:cxn modelId="{51A4FEE9-D5B1-4B0E-BAE5-8F8318C71433}" type="presParOf" srcId="{548A01C1-B9EA-4495-BFF5-CABE8986FE86}" destId="{CBB6AC1B-FF42-47FF-A9D7-5689F7376C5D}" srcOrd="0" destOrd="0" presId="urn:microsoft.com/office/officeart/2005/8/layout/bProcess4"/>
    <dgm:cxn modelId="{28B86A65-0781-4BBC-BE68-17BFBFB74476}" type="presParOf" srcId="{548A01C1-B9EA-4495-BFF5-CABE8986FE86}" destId="{DABD3A58-CE86-4AC5-9B8F-B6782F8F4968}" srcOrd="1" destOrd="0" presId="urn:microsoft.com/office/officeart/2005/8/layout/bProcess4"/>
    <dgm:cxn modelId="{508236A6-9005-4084-9BE3-16055E455692}" type="presParOf" srcId="{4133B08F-3EC2-4619-B943-66B155AAAA62}" destId="{9D88C25A-3CC6-4CE2-A2FB-52D4C3923C61}" srcOrd="23" destOrd="0" presId="urn:microsoft.com/office/officeart/2005/8/layout/bProcess4"/>
    <dgm:cxn modelId="{FC69D2FA-D7BD-4AC2-89C3-6B14422EB660}" type="presParOf" srcId="{4133B08F-3EC2-4619-B943-66B155AAAA62}" destId="{190B99BF-408B-4D17-8D9F-BD4A50E488F7}" srcOrd="24" destOrd="0" presId="urn:microsoft.com/office/officeart/2005/8/layout/bProcess4"/>
    <dgm:cxn modelId="{D888EF50-0549-4FBF-9380-70613C5D1FF4}" type="presParOf" srcId="{190B99BF-408B-4D17-8D9F-BD4A50E488F7}" destId="{98C84C68-AEE9-41C8-B339-A7A383B77F0F}" srcOrd="0" destOrd="0" presId="urn:microsoft.com/office/officeart/2005/8/layout/bProcess4"/>
    <dgm:cxn modelId="{83D3EFB8-B7DD-4FF3-A7DB-B9F8D05C65AE}" type="presParOf" srcId="{190B99BF-408B-4D17-8D9F-BD4A50E488F7}" destId="{3B725602-7B0A-478F-A750-8BFA041171E1}" srcOrd="1" destOrd="0" presId="urn:microsoft.com/office/officeart/2005/8/layout/bProcess4"/>
    <dgm:cxn modelId="{D1F51B94-FEE0-4C4B-8C31-8308484E6D1C}" type="presParOf" srcId="{4133B08F-3EC2-4619-B943-66B155AAAA62}" destId="{D7035D94-B24F-4336-9D62-78A620AD9460}" srcOrd="25" destOrd="0" presId="urn:microsoft.com/office/officeart/2005/8/layout/bProcess4"/>
    <dgm:cxn modelId="{A0ACBBF0-7F9D-4EF2-8272-43CCF371F4E6}" type="presParOf" srcId="{4133B08F-3EC2-4619-B943-66B155AAAA62}" destId="{D0169F5E-0B57-4CA2-A001-54F2D9BC0F32}" srcOrd="26" destOrd="0" presId="urn:microsoft.com/office/officeart/2005/8/layout/bProcess4"/>
    <dgm:cxn modelId="{4677440F-FE21-4620-9F26-8D9DCA270E7F}" type="presParOf" srcId="{D0169F5E-0B57-4CA2-A001-54F2D9BC0F32}" destId="{BF33A516-6726-4164-B57C-FD520BC748FA}" srcOrd="0" destOrd="0" presId="urn:microsoft.com/office/officeart/2005/8/layout/bProcess4"/>
    <dgm:cxn modelId="{FE60C140-B6D6-4459-9FCB-7DB403D53549}" type="presParOf" srcId="{D0169F5E-0B57-4CA2-A001-54F2D9BC0F32}" destId="{64AEA4E2-7A96-4ED9-9CD1-6BC6263D382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C15B0-1501-4075-9B3C-EE1455715C27}">
      <dsp:nvSpPr>
        <dsp:cNvPr id="0" name=""/>
        <dsp:cNvSpPr/>
      </dsp:nvSpPr>
      <dsp:spPr>
        <a:xfrm rot="5400000">
          <a:off x="929991" y="106931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0523AC-ABA5-4B4E-9F68-BF28748C8354}">
      <dsp:nvSpPr>
        <dsp:cNvPr id="0" name=""/>
        <dsp:cNvSpPr/>
      </dsp:nvSpPr>
      <dsp:spPr>
        <a:xfrm>
          <a:off x="1085" y="32072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Java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程式結構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物件導向、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UML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、類別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343965"/>
        <a:ext cx="2872216" cy="746981"/>
      </dsp:txXfrm>
    </dsp:sp>
    <dsp:sp modelId="{569514B3-A1F3-4E4D-9340-5010BC954D1F}">
      <dsp:nvSpPr>
        <dsp:cNvPr id="0" name=""/>
        <dsp:cNvSpPr/>
      </dsp:nvSpPr>
      <dsp:spPr>
        <a:xfrm rot="5400000">
          <a:off x="929991" y="1917274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90744-6D34-49EB-942B-BC5F1DB6E773}">
      <dsp:nvSpPr>
        <dsp:cNvPr id="0" name=""/>
        <dsp:cNvSpPr/>
      </dsp:nvSpPr>
      <dsp:spPr>
        <a:xfrm>
          <a:off x="1085" y="116868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、物件建構及使用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(stack &amp; heap</a:t>
          </a:r>
          <a:r>
            <a:rPr lang="zh-TW" altLang="en-US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、資料型別、陣列</a:t>
          </a:r>
          <a:r>
            <a:rPr lang="en-US" altLang="zh-TW" sz="11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1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1191920"/>
        <a:ext cx="2872216" cy="746981"/>
      </dsp:txXfrm>
    </dsp:sp>
    <dsp:sp modelId="{90D83F60-1BAD-4B88-87EB-E3EC2E41869F}">
      <dsp:nvSpPr>
        <dsp:cNvPr id="0" name=""/>
        <dsp:cNvSpPr/>
      </dsp:nvSpPr>
      <dsp:spPr>
        <a:xfrm rot="5400000">
          <a:off x="929991" y="276522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07EF35-0BF2-4AE4-A0CF-880A5EE6D294}">
      <dsp:nvSpPr>
        <dsp:cNvPr id="0" name=""/>
        <dsp:cNvSpPr/>
      </dsp:nvSpPr>
      <dsp:spPr>
        <a:xfrm>
          <a:off x="1085" y="201663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、方法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(Method)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實體、類別方法、呼叫、多載、傳值呼叫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2039875"/>
        <a:ext cx="2872216" cy="746981"/>
      </dsp:txXfrm>
    </dsp:sp>
    <dsp:sp modelId="{D9198E77-8F40-4449-BCED-6A0348A023CE}">
      <dsp:nvSpPr>
        <dsp:cNvPr id="0" name=""/>
        <dsp:cNvSpPr/>
      </dsp:nvSpPr>
      <dsp:spPr>
        <a:xfrm>
          <a:off x="1356355" y="3189206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1B10D-2623-4489-AF87-5C8D8C6FC7B6}">
      <dsp:nvSpPr>
        <dsp:cNvPr id="0" name=""/>
        <dsp:cNvSpPr/>
      </dsp:nvSpPr>
      <dsp:spPr>
        <a:xfrm>
          <a:off x="1085" y="286459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4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、建構子與封裝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建構子、初始化、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private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setter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getter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this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、封裝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325" y="2887830"/>
        <a:ext cx="2872216" cy="746981"/>
      </dsp:txXfrm>
    </dsp:sp>
    <dsp:sp modelId="{F598EB77-D55B-4C6D-9C6D-AFD01D2BD125}">
      <dsp:nvSpPr>
        <dsp:cNvPr id="0" name=""/>
        <dsp:cNvSpPr/>
      </dsp:nvSpPr>
      <dsp:spPr>
        <a:xfrm rot="16200000">
          <a:off x="3968572" y="2765229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061E10-3C13-4E64-9E39-CD43D4EE6195}">
      <dsp:nvSpPr>
        <dsp:cNvPr id="0" name=""/>
        <dsp:cNvSpPr/>
      </dsp:nvSpPr>
      <dsp:spPr>
        <a:xfrm>
          <a:off x="3039667" y="286459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static 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關鍵字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類別成員、類別方法、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Math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System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類別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2887830"/>
        <a:ext cx="2872216" cy="746981"/>
      </dsp:txXfrm>
    </dsp:sp>
    <dsp:sp modelId="{15B184B0-D53D-417F-AB8A-1102AB1B657D}">
      <dsp:nvSpPr>
        <dsp:cNvPr id="0" name=""/>
        <dsp:cNvSpPr/>
      </dsp:nvSpPr>
      <dsp:spPr>
        <a:xfrm rot="16200000">
          <a:off x="3968572" y="1917274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79935C-5783-482E-A236-4D083657CC52}">
      <dsp:nvSpPr>
        <dsp:cNvPr id="0" name=""/>
        <dsp:cNvSpPr/>
      </dsp:nvSpPr>
      <dsp:spPr>
        <a:xfrm>
          <a:off x="3039667" y="2016635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6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、常用類別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(String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與 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==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差異、字串池、格式化輸出、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StringBuilder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、包裹類別、裝箱、拆箱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2039875"/>
        <a:ext cx="2872216" cy="746981"/>
      </dsp:txXfrm>
    </dsp:sp>
    <dsp:sp modelId="{93F92091-DC61-43C4-9F7D-120873B71B16}">
      <dsp:nvSpPr>
        <dsp:cNvPr id="0" name=""/>
        <dsp:cNvSpPr/>
      </dsp:nvSpPr>
      <dsp:spPr>
        <a:xfrm rot="16200000">
          <a:off x="3968109" y="1068856"/>
          <a:ext cx="844925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455A53-ED22-4CF1-A123-074E95FCB047}">
      <dsp:nvSpPr>
        <dsp:cNvPr id="0" name=""/>
        <dsp:cNvSpPr/>
      </dsp:nvSpPr>
      <dsp:spPr>
        <a:xfrm>
          <a:off x="3039667" y="116868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、套件管理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(IDE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package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import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jar)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1191920"/>
        <a:ext cx="2872216" cy="746981"/>
      </dsp:txXfrm>
    </dsp:sp>
    <dsp:sp modelId="{1B2545B6-1363-4EAA-BCF7-C992776FD4C4}">
      <dsp:nvSpPr>
        <dsp:cNvPr id="0" name=""/>
        <dsp:cNvSpPr/>
      </dsp:nvSpPr>
      <dsp:spPr>
        <a:xfrm rot="21599713">
          <a:off x="4394937" y="644289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6AFE4-F633-4E64-AC10-0BE0ECF1BF04}">
      <dsp:nvSpPr>
        <dsp:cNvPr id="0" name=""/>
        <dsp:cNvSpPr/>
      </dsp:nvSpPr>
      <dsp:spPr>
        <a:xfrm>
          <a:off x="3039667" y="319799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8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、繼承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父類別、子類別、方法改寫、修飾字、</a:t>
          </a: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super)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2907" y="343039"/>
        <a:ext cx="2872216" cy="746981"/>
      </dsp:txXfrm>
    </dsp:sp>
    <dsp:sp modelId="{299C8056-9DEA-4B44-A7D9-13FA9463ED47}">
      <dsp:nvSpPr>
        <dsp:cNvPr id="0" name=""/>
        <dsp:cNvSpPr/>
      </dsp:nvSpPr>
      <dsp:spPr>
        <a:xfrm rot="5400000">
          <a:off x="7007154" y="106814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400C11-6BC8-4938-A52E-18AD5DF11CFA}">
      <dsp:nvSpPr>
        <dsp:cNvPr id="0" name=""/>
        <dsp:cNvSpPr/>
      </dsp:nvSpPr>
      <dsp:spPr>
        <a:xfrm>
          <a:off x="6078248" y="31954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進</a:t>
          </a:r>
          <a:r>
            <a:rPr lang="en-US" altLang="zh-TW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9</a:t>
          </a:r>
          <a:r>
            <a:rPr lang="zh-TW" altLang="en-US" sz="1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、多型</a:t>
          </a:r>
          <a:endParaRPr lang="en-US" altLang="zh-TW" sz="1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異質集合、多型參數、強制轉型、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instanceof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 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hashCode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toString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equals</a:t>
          </a:r>
          <a:r>
            <a:rPr lang="zh-TW" altLang="en-US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、編譯與執行時方法差別</a:t>
          </a:r>
          <a:r>
            <a:rPr lang="en-US" altLang="zh-TW" sz="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01488" y="342786"/>
        <a:ext cx="2872216" cy="746981"/>
      </dsp:txXfrm>
    </dsp:sp>
    <dsp:sp modelId="{0BF84EFD-FF33-4B5D-9356-E9BDEF1FE3DE}">
      <dsp:nvSpPr>
        <dsp:cNvPr id="0" name=""/>
        <dsp:cNvSpPr/>
      </dsp:nvSpPr>
      <dsp:spPr>
        <a:xfrm rot="5400000">
          <a:off x="7007154" y="1916095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23AD3-899C-41A4-9B7B-BA247C4D198C}">
      <dsp:nvSpPr>
        <dsp:cNvPr id="0" name=""/>
        <dsp:cNvSpPr/>
      </dsp:nvSpPr>
      <dsp:spPr>
        <a:xfrm>
          <a:off x="6078248" y="1167501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10</a:t>
          </a:r>
          <a:r>
            <a:rPr lang="zh-TW" altLang="en-US" sz="14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、抽象類別與介面</a:t>
          </a:r>
          <a:endParaRPr lang="en-US" altLang="zh-TW" sz="1400" kern="120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抽象方法、抽象類別、介面、實作、常數、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Number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Calendar</a:t>
          </a:r>
          <a:r>
            <a:rPr lang="zh-TW" altLang="en-US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 抽象類別</a:t>
          </a:r>
          <a:r>
            <a:rPr lang="en-US" altLang="zh-TW" sz="800" kern="120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8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1190741"/>
        <a:ext cx="2872216" cy="746981"/>
      </dsp:txXfrm>
    </dsp:sp>
    <dsp:sp modelId="{0C398C7C-353C-44B5-BF4D-9F5BE953541C}">
      <dsp:nvSpPr>
        <dsp:cNvPr id="0" name=""/>
        <dsp:cNvSpPr/>
      </dsp:nvSpPr>
      <dsp:spPr>
        <a:xfrm rot="5400000">
          <a:off x="7007154" y="276405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2D264-ABDE-4DB3-899F-70B1C82DB329}">
      <dsp:nvSpPr>
        <dsp:cNvPr id="0" name=""/>
        <dsp:cNvSpPr/>
      </dsp:nvSpPr>
      <dsp:spPr>
        <a:xfrm>
          <a:off x="6078248" y="201545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11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、列舉及巢狀類別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kern="1200" dirty="0" err="1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enum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 </a:t>
          </a:r>
          <a:r>
            <a:rPr lang="zh-TW" altLang="en-US" sz="1000" strike="noStrike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巢狀類別、內部類別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、匿名類別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2038696"/>
        <a:ext cx="2872216" cy="746981"/>
      </dsp:txXfrm>
    </dsp:sp>
    <dsp:sp modelId="{9D88C25A-3CC6-4CE2-A2FB-52D4C3923C61}">
      <dsp:nvSpPr>
        <dsp:cNvPr id="0" name=""/>
        <dsp:cNvSpPr/>
      </dsp:nvSpPr>
      <dsp:spPr>
        <a:xfrm>
          <a:off x="7433519" y="3188027"/>
          <a:ext cx="3029852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BD3A58-CE86-4AC5-9B8F-B6782F8F4968}">
      <dsp:nvSpPr>
        <dsp:cNvPr id="0" name=""/>
        <dsp:cNvSpPr/>
      </dsp:nvSpPr>
      <dsp:spPr>
        <a:xfrm>
          <a:off x="6078248" y="286341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12</a:t>
          </a:r>
          <a:r>
            <a:rPr lang="zh-TW" altLang="en-US" sz="1400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、介面進階設計</a:t>
          </a:r>
          <a:endParaRPr lang="en-US" altLang="zh-TW" sz="1400" kern="1200" dirty="0">
            <a:solidFill>
              <a:srgbClr val="FF0000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default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static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DAO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設計模式、工廠設計模式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10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6101488" y="2886650"/>
        <a:ext cx="2872216" cy="746981"/>
      </dsp:txXfrm>
    </dsp:sp>
    <dsp:sp modelId="{D7035D94-B24F-4336-9D62-78A620AD9460}">
      <dsp:nvSpPr>
        <dsp:cNvPr id="0" name=""/>
        <dsp:cNvSpPr/>
      </dsp:nvSpPr>
      <dsp:spPr>
        <a:xfrm rot="16200000">
          <a:off x="10045736" y="2764050"/>
          <a:ext cx="843999" cy="32695"/>
        </a:xfrm>
        <a:prstGeom prst="rect">
          <a:avLst/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725602-7B0A-478F-A750-8BFA041171E1}">
      <dsp:nvSpPr>
        <dsp:cNvPr id="0" name=""/>
        <dsp:cNvSpPr/>
      </dsp:nvSpPr>
      <dsp:spPr>
        <a:xfrm>
          <a:off x="9116830" y="2863410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13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、例外處理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(throw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throws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exception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error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try-</a:t>
          </a:r>
          <a:r>
            <a:rPr lang="en-US" altLang="zh-TW" sz="10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cath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-finally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try with Resource</a:t>
          </a:r>
          <a:r>
            <a:rPr lang="zh-TW" altLang="en-US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zh-TW" altLang="en-US" sz="10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自訂例外</a:t>
          </a:r>
          <a:r>
            <a:rPr lang="en-US" altLang="zh-TW" sz="1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140070" y="2886650"/>
        <a:ext cx="2872216" cy="746981"/>
      </dsp:txXfrm>
    </dsp:sp>
    <dsp:sp modelId="{64AEA4E2-7A96-4ED9-9CD1-6BC6263D3821}">
      <dsp:nvSpPr>
        <dsp:cNvPr id="0" name=""/>
        <dsp:cNvSpPr/>
      </dsp:nvSpPr>
      <dsp:spPr>
        <a:xfrm>
          <a:off x="9116830" y="2015456"/>
          <a:ext cx="2918696" cy="793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進</a:t>
          </a:r>
          <a:r>
            <a:rPr lang="en-US" altLang="zh-TW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14</a:t>
          </a:r>
          <a:r>
            <a:rPr lang="zh-TW" alt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、集合與泛型</a:t>
          </a:r>
          <a:endParaRPr lang="en-US" altLang="zh-TW" sz="14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(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資料結構、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Collection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Set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List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SortedSet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Map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SortedMap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Queue</a:t>
          </a:r>
          <a:r>
            <a:rPr lang="zh-TW" altLang="en-US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</a:t>
          </a:r>
          <a:r>
            <a:rPr lang="en-US" altLang="zh-TW" sz="900" strike="noStrike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Deque</a:t>
          </a:r>
          <a:r>
            <a:rPr lang="zh-TW" altLang="en-US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、泛型</a:t>
          </a:r>
          <a:r>
            <a:rPr lang="en-US" altLang="zh-TW" sz="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)</a:t>
          </a:r>
          <a:endParaRPr lang="zh-TW" altLang="en-US" sz="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9140070" y="2038696"/>
        <a:ext cx="2872216" cy="746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1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34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2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1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54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01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87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AAAF8D-24D6-4DFE-B1B6-A4E2C7FDFD64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72319F-E9D9-4E4E-82D5-FB178672EB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97AAB-E254-3135-8598-34777A81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進階課程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學習歷程</a:t>
            </a: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B297DCD7-4082-7722-2B61-5E24C4568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860203"/>
              </p:ext>
            </p:extLst>
          </p:nvPr>
        </p:nvGraphicFramePr>
        <p:xfrm>
          <a:off x="77693" y="1737360"/>
          <a:ext cx="12036613" cy="3976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562C6F6F-55AF-9778-8464-C039A9FADA1C}"/>
              </a:ext>
            </a:extLst>
          </p:cNvPr>
          <p:cNvSpPr/>
          <p:nvPr/>
        </p:nvSpPr>
        <p:spPr>
          <a:xfrm>
            <a:off x="6788574" y="122654"/>
            <a:ext cx="52629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從哪裡開始不懂了？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94D739-7B02-4060-8537-D22DA7627C08}"/>
              </a:ext>
            </a:extLst>
          </p:cNvPr>
          <p:cNvGrpSpPr/>
          <p:nvPr/>
        </p:nvGrpSpPr>
        <p:grpSpPr>
          <a:xfrm>
            <a:off x="9215034" y="2074080"/>
            <a:ext cx="2918696" cy="793461"/>
            <a:chOff x="9116830" y="2015456"/>
            <a:chExt cx="2918696" cy="793461"/>
          </a:xfrm>
          <a:scene3d>
            <a:camera prst="orthographicFront"/>
            <a:lightRig rig="flat" dir="t"/>
          </a:scene3d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A358884-3D56-4989-8E8A-192EC0D2B29C}"/>
                </a:ext>
              </a:extLst>
            </p:cNvPr>
            <p:cNvSpPr/>
            <p:nvPr/>
          </p:nvSpPr>
          <p:spPr>
            <a:xfrm>
              <a:off x="9116830" y="2015456"/>
              <a:ext cx="2918696" cy="793461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矩形: 圓角 4">
              <a:extLst>
                <a:ext uri="{FF2B5EF4-FFF2-40B4-BE49-F238E27FC236}">
                  <a16:creationId xmlns:a16="http://schemas.microsoft.com/office/drawing/2014/main" id="{562EB9F0-7F42-4739-B20E-C0C62207C38F}"/>
                </a:ext>
              </a:extLst>
            </p:cNvPr>
            <p:cNvSpPr txBox="1"/>
            <p:nvPr/>
          </p:nvSpPr>
          <p:spPr>
            <a:xfrm>
              <a:off x="9140070" y="2038696"/>
              <a:ext cx="2872216" cy="7469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進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15</a:t>
              </a: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、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Lambda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8E4E047-F95B-4B67-BC0F-690EDE35C040}"/>
              </a:ext>
            </a:extLst>
          </p:cNvPr>
          <p:cNvGrpSpPr/>
          <p:nvPr/>
        </p:nvGrpSpPr>
        <p:grpSpPr>
          <a:xfrm>
            <a:off x="9215034" y="1303859"/>
            <a:ext cx="2918696" cy="793461"/>
            <a:chOff x="9116830" y="2015456"/>
            <a:chExt cx="2918696" cy="793461"/>
          </a:xfrm>
          <a:scene3d>
            <a:camera prst="orthographicFront"/>
            <a:lightRig rig="flat" dir="t"/>
          </a:scene3d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83B4822-6E5F-4087-8D84-3B86D02BDAAC}"/>
                </a:ext>
              </a:extLst>
            </p:cNvPr>
            <p:cNvSpPr/>
            <p:nvPr/>
          </p:nvSpPr>
          <p:spPr>
            <a:xfrm>
              <a:off x="9116830" y="2015456"/>
              <a:ext cx="2918696" cy="793461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矩形: 圓角 4">
              <a:extLst>
                <a:ext uri="{FF2B5EF4-FFF2-40B4-BE49-F238E27FC236}">
                  <a16:creationId xmlns:a16="http://schemas.microsoft.com/office/drawing/2014/main" id="{DB328C08-C7D5-46D3-BC97-367E415E140A}"/>
                </a:ext>
              </a:extLst>
            </p:cNvPr>
            <p:cNvSpPr txBox="1"/>
            <p:nvPr/>
          </p:nvSpPr>
          <p:spPr>
            <a:xfrm>
              <a:off x="9140070" y="2038696"/>
              <a:ext cx="2872216" cy="7469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進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16</a:t>
              </a: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、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Stream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34DFF6C-4F13-4F94-9F0D-5761A529C155}"/>
              </a:ext>
            </a:extLst>
          </p:cNvPr>
          <p:cNvGrpSpPr/>
          <p:nvPr/>
        </p:nvGrpSpPr>
        <p:grpSpPr>
          <a:xfrm>
            <a:off x="9215034" y="2910521"/>
            <a:ext cx="2918696" cy="793461"/>
            <a:chOff x="9116830" y="2015456"/>
            <a:chExt cx="2918696" cy="793461"/>
          </a:xfrm>
          <a:scene3d>
            <a:camera prst="orthographicFront"/>
            <a:lightRig rig="flat" dir="t"/>
          </a:scene3d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92170A94-3F60-4E98-916F-AB65B5EAC50A}"/>
                </a:ext>
              </a:extLst>
            </p:cNvPr>
            <p:cNvSpPr/>
            <p:nvPr/>
          </p:nvSpPr>
          <p:spPr>
            <a:xfrm>
              <a:off x="9116830" y="2015456"/>
              <a:ext cx="2918696" cy="793461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矩形: 圓角 4">
              <a:extLst>
                <a:ext uri="{FF2B5EF4-FFF2-40B4-BE49-F238E27FC236}">
                  <a16:creationId xmlns:a16="http://schemas.microsoft.com/office/drawing/2014/main" id="{3441169E-3EF6-4E8F-8528-DA6829B8BABC}"/>
                </a:ext>
              </a:extLst>
            </p:cNvPr>
            <p:cNvSpPr txBox="1"/>
            <p:nvPr/>
          </p:nvSpPr>
          <p:spPr>
            <a:xfrm>
              <a:off x="9140070" y="2038696"/>
              <a:ext cx="2872216" cy="74698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進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15</a:t>
              </a:r>
              <a:r>
                <a:rPr lang="zh-TW" altLang="en-US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、</a:t>
              </a:r>
              <a:r>
                <a:rPr lang="en-US" altLang="zh-TW" sz="14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0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1E7C5-BE13-89E0-23DA-ECC9F752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</a:t>
            </a:r>
            <a:r>
              <a:rPr lang="en-US" altLang="zh-TW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</a:t>
            </a:r>
            <a:r>
              <a:rPr lang="zh-TW" altLang="en-US" sz="4400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、列舉及巢狀類別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B3151-8FD0-0248-6B13-6914BFF2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除了「匿名類別」 和「列舉」，其他的內容真的可以忽略。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匿名類別通常會怎麼出現？參考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AnonymousDemo.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列舉其實也不常出現，出現再去學就可以。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因為這個不難，有印象即可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09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DDC6-C6E6-C93F-2295-B2339CD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、介面進階設計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97E5A5C-DC09-5E3E-BDF6-4188EBDF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DAO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設計模式、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 </a:t>
            </a:r>
            <a:r>
              <a:rPr lang="zh-TW" altLang="en-US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設計模式。</a:t>
            </a:r>
            <a:r>
              <a:rPr lang="zh-TW" altLang="en-US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參考 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DAODemo.java</a:t>
            </a:r>
            <a:endParaRPr lang="en-US" altLang="zh-TW" sz="18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AB38240-A9DA-47CF-FC11-E16BB1131B3B}"/>
              </a:ext>
            </a:extLst>
          </p:cNvPr>
          <p:cNvSpPr/>
          <p:nvPr/>
        </p:nvSpPr>
        <p:spPr>
          <a:xfrm>
            <a:off x="1415525" y="3086449"/>
            <a:ext cx="1541930" cy="154193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商業邏輯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B8453F7-68ED-061E-514A-A0716ED0CD20}"/>
              </a:ext>
            </a:extLst>
          </p:cNvPr>
          <p:cNvSpPr/>
          <p:nvPr/>
        </p:nvSpPr>
        <p:spPr>
          <a:xfrm>
            <a:off x="4050594" y="3086449"/>
            <a:ext cx="1541930" cy="15419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0ED7BEA-C552-5AED-49E7-6EE9B10C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242" y="2622866"/>
            <a:ext cx="3993226" cy="2469094"/>
          </a:xfrm>
          <a:prstGeom prst="rect">
            <a:avLst/>
          </a:prstGeom>
        </p:spPr>
      </p:pic>
      <p:sp>
        <p:nvSpPr>
          <p:cNvPr id="14" name="箭號: 左-右雙向 13">
            <a:extLst>
              <a:ext uri="{FF2B5EF4-FFF2-40B4-BE49-F238E27FC236}">
                <a16:creationId xmlns:a16="http://schemas.microsoft.com/office/drawing/2014/main" id="{CB795E26-3A89-3C5E-FB78-816B7B74FE46}"/>
              </a:ext>
            </a:extLst>
          </p:cNvPr>
          <p:cNvSpPr/>
          <p:nvPr/>
        </p:nvSpPr>
        <p:spPr>
          <a:xfrm>
            <a:off x="3180676" y="3700531"/>
            <a:ext cx="609600" cy="31376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34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2DDC6-C6E6-C93F-2295-B2339CD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、例外處理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97E5A5C-DC09-5E3E-BDF6-4188EBDF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16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(checked)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例外、非檢查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(unchecked)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例外，不用特別記他。只要知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道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會協助你識別檢查例外的例外，到時再多作處理即可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例外、錯誤的類別，都不用背。見一個、查一個、學一個。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try-catch-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finllay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throw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thows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 with resource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必須要知道。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8121A3-C58D-EB9B-6907-142CE410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9" y="4395731"/>
            <a:ext cx="4961388" cy="17887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5D1C848-9F4A-CC86-4DCF-493048CD4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56"/>
          <a:stretch/>
        </p:blipFill>
        <p:spPr>
          <a:xfrm>
            <a:off x="5290650" y="3506661"/>
            <a:ext cx="3158751" cy="269785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EA5B88F-2035-5EC7-A08F-7D71D39E9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513" y="3615034"/>
            <a:ext cx="3605908" cy="25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3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EA377-4792-5E0A-2E23-3568D769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、集合與泛型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8C2BCF-4276-EE10-E992-83ABC901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2085031"/>
            <a:ext cx="7000004" cy="3998177"/>
          </a:xfrm>
          <a:prstGeom prst="rect">
            <a:avLst/>
          </a:prstGeom>
        </p:spPr>
      </p:pic>
      <p:sp>
        <p:nvSpPr>
          <p:cNvPr id="6" name="星形: 五角 5">
            <a:extLst>
              <a:ext uri="{FF2B5EF4-FFF2-40B4-BE49-F238E27FC236}">
                <a16:creationId xmlns:a16="http://schemas.microsoft.com/office/drawing/2014/main" id="{D4F41028-C9F3-30DC-1D7F-89E8E71099B6}"/>
              </a:ext>
            </a:extLst>
          </p:cNvPr>
          <p:cNvSpPr/>
          <p:nvPr/>
        </p:nvSpPr>
        <p:spPr>
          <a:xfrm>
            <a:off x="2124628" y="2962142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396B05F-1246-7768-F0C4-5BEA30FB9D4E}"/>
              </a:ext>
            </a:extLst>
          </p:cNvPr>
          <p:cNvSpPr/>
          <p:nvPr/>
        </p:nvSpPr>
        <p:spPr>
          <a:xfrm>
            <a:off x="2142564" y="5235389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5F5823F0-E7E0-C0A9-C2B0-4C133CA8B026}"/>
              </a:ext>
            </a:extLst>
          </p:cNvPr>
          <p:cNvSpPr/>
          <p:nvPr/>
        </p:nvSpPr>
        <p:spPr>
          <a:xfrm>
            <a:off x="2142564" y="5504331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D2918B8A-E631-5BDE-2421-C9512CD7C012}"/>
              </a:ext>
            </a:extLst>
          </p:cNvPr>
          <p:cNvSpPr/>
          <p:nvPr/>
        </p:nvSpPr>
        <p:spPr>
          <a:xfrm>
            <a:off x="2151529" y="577840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525ADCA7-36D9-6A33-A054-0D20898D29D1}"/>
              </a:ext>
            </a:extLst>
          </p:cNvPr>
          <p:cNvSpPr/>
          <p:nvPr/>
        </p:nvSpPr>
        <p:spPr>
          <a:xfrm>
            <a:off x="2124630" y="389585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E82D3219-DAA3-945E-6614-5228E41E161B}"/>
              </a:ext>
            </a:extLst>
          </p:cNvPr>
          <p:cNvSpPr/>
          <p:nvPr/>
        </p:nvSpPr>
        <p:spPr>
          <a:xfrm>
            <a:off x="2115663" y="4155835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869AFA5D-D994-490A-1E0B-696FD647FE90}"/>
              </a:ext>
            </a:extLst>
          </p:cNvPr>
          <p:cNvSpPr/>
          <p:nvPr/>
        </p:nvSpPr>
        <p:spPr>
          <a:xfrm>
            <a:off x="2124628" y="4406848"/>
            <a:ext cx="251012" cy="25101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96F4262-72C8-8D9E-2750-7AF76553D2F2}"/>
              </a:ext>
            </a:extLst>
          </p:cNvPr>
          <p:cNvSpPr/>
          <p:nvPr/>
        </p:nvSpPr>
        <p:spPr>
          <a:xfrm>
            <a:off x="3980329" y="4087908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C8EE29A-DC6A-6328-E582-1324591C00DC}"/>
              </a:ext>
            </a:extLst>
          </p:cNvPr>
          <p:cNvSpPr/>
          <p:nvPr/>
        </p:nvSpPr>
        <p:spPr>
          <a:xfrm>
            <a:off x="4536141" y="2608731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80D2107F-2FF2-9AF8-FF40-563A35A27689}"/>
              </a:ext>
            </a:extLst>
          </p:cNvPr>
          <p:cNvSpPr/>
          <p:nvPr/>
        </p:nvSpPr>
        <p:spPr>
          <a:xfrm>
            <a:off x="4980587" y="4213414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00005ED-CB74-FCC3-98A9-00C394675672}"/>
              </a:ext>
            </a:extLst>
          </p:cNvPr>
          <p:cNvSpPr/>
          <p:nvPr/>
        </p:nvSpPr>
        <p:spPr>
          <a:xfrm>
            <a:off x="6042212" y="5710519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DEB19E6-C23C-0B86-F6E6-F37D5161DD35}"/>
              </a:ext>
            </a:extLst>
          </p:cNvPr>
          <p:cNvSpPr/>
          <p:nvPr/>
        </p:nvSpPr>
        <p:spPr>
          <a:xfrm>
            <a:off x="3995671" y="5138672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B82FD0EC-2731-8283-3CC6-59A8B9B488EF}"/>
              </a:ext>
            </a:extLst>
          </p:cNvPr>
          <p:cNvSpPr/>
          <p:nvPr/>
        </p:nvSpPr>
        <p:spPr>
          <a:xfrm>
            <a:off x="5010577" y="5556185"/>
            <a:ext cx="444446" cy="44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9725AC4-3243-3582-970A-E2CD87E5B384}"/>
              </a:ext>
            </a:extLst>
          </p:cNvPr>
          <p:cNvSpPr txBox="1"/>
          <p:nvPr/>
        </p:nvSpPr>
        <p:spPr>
          <a:xfrm>
            <a:off x="8089962" y="2930072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可重複、照順序的陣列資料。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043122-9FB0-5953-A8A3-7BC1981BDC2E}"/>
              </a:ext>
            </a:extLst>
          </p:cNvPr>
          <p:cNvSpPr txBox="1"/>
          <p:nvPr/>
        </p:nvSpPr>
        <p:spPr>
          <a:xfrm>
            <a:off x="8089962" y="3874860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不重複的資料。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4BABD75-D76D-AFF0-D671-33597B63C027}"/>
              </a:ext>
            </a:extLst>
          </p:cNvPr>
          <p:cNvSpPr txBox="1"/>
          <p:nvPr/>
        </p:nvSpPr>
        <p:spPr>
          <a:xfrm>
            <a:off x="8080995" y="4158645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不重複，照順序的資料。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FA79B2B-727D-751F-186D-1EF81A3DEC85}"/>
              </a:ext>
            </a:extLst>
          </p:cNvPr>
          <p:cNvSpPr txBox="1"/>
          <p:nvPr/>
        </p:nvSpPr>
        <p:spPr>
          <a:xfrm>
            <a:off x="8072028" y="4435637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不重複，有排序的資料。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99B91EA-3A67-170B-05C4-B695E221DBED}"/>
              </a:ext>
            </a:extLst>
          </p:cNvPr>
          <p:cNvSpPr txBox="1"/>
          <p:nvPr/>
        </p:nvSpPr>
        <p:spPr>
          <a:xfrm>
            <a:off x="8063059" y="5223526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71025F8-0F2C-F4F7-91F8-53C47CB6393B}"/>
              </a:ext>
            </a:extLst>
          </p:cNvPr>
          <p:cNvSpPr txBox="1"/>
          <p:nvPr/>
        </p:nvSpPr>
        <p:spPr>
          <a:xfrm>
            <a:off x="8057146" y="5484090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不重複，照順序的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9DC2CFB-C603-06F1-ABF9-98BEF82F3345}"/>
              </a:ext>
            </a:extLst>
          </p:cNvPr>
          <p:cNvSpPr txBox="1"/>
          <p:nvPr/>
        </p:nvSpPr>
        <p:spPr>
          <a:xfrm>
            <a:off x="8063059" y="5717866"/>
            <a:ext cx="3671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不重複，有排序的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</a:p>
        </p:txBody>
      </p:sp>
    </p:spTree>
    <p:extLst>
      <p:ext uri="{BB962C8B-B14F-4D97-AF65-F5344CB8AC3E}">
        <p14:creationId xmlns:p14="http://schemas.microsoft.com/office/powerpoint/2010/main" val="207040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EA377-4792-5E0A-2E23-3568D769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、集合與泛型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5E9A2-D1B9-1480-F628-49ECD2CB7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只要會在 集合、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中使用「泛型」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泛，一致的；型，資料型別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即可。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自訂泛型類別、？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extends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類別、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super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等，都可以先跳過。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C935E6-CBA5-6AB5-456C-B95E1E56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35" y="2800843"/>
            <a:ext cx="5747829" cy="31570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DF8A68F-396A-E1A8-3789-48170056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5" y="2781236"/>
            <a:ext cx="5504908" cy="31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</TotalTime>
  <Words>625</Words>
  <Application>Microsoft Office PowerPoint</Application>
  <PresentationFormat>寬螢幕</PresentationFormat>
  <Paragraphs>59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Calibri</vt:lpstr>
      <vt:lpstr>Calibri Light</vt:lpstr>
      <vt:lpstr>Consolas</vt:lpstr>
      <vt:lpstr>Wingdings</vt:lpstr>
      <vt:lpstr>回顧</vt:lpstr>
      <vt:lpstr>Java進階課程-學習歷程</vt:lpstr>
      <vt:lpstr>進11、列舉及巢狀類別</vt:lpstr>
      <vt:lpstr>進12、介面進階設計</vt:lpstr>
      <vt:lpstr>進13、例外處理</vt:lpstr>
      <vt:lpstr>進14、集合與泛型</vt:lpstr>
      <vt:lpstr>進14、集合與泛型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 阿</dc:creator>
  <cp:lastModifiedBy>NTPU</cp:lastModifiedBy>
  <cp:revision>187</cp:revision>
  <dcterms:created xsi:type="dcterms:W3CDTF">2023-11-08T11:04:47Z</dcterms:created>
  <dcterms:modified xsi:type="dcterms:W3CDTF">2023-11-13T02:48:05Z</dcterms:modified>
</cp:coreProperties>
</file>