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6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6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0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15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46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24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23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27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89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9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4AE61A-BA35-4049-814A-A64EFCA36CDD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DAEAB1-11ED-4D28-85AC-583EC77AE6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873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visual-paradigm.com/drive/#diagramlist:proj=0&amp;diagram=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F6743-A0EE-4B05-A514-0539A85E7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面試常問</a:t>
            </a:r>
            <a:r>
              <a:rPr lang="en-US" altLang="zh-TW" dirty="0"/>
              <a:t>Java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706881-A2BB-426F-22DD-1E8AF1866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0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JVM </a:t>
            </a:r>
            <a:r>
              <a:rPr lang="zh-TW" altLang="en-US" dirty="0"/>
              <a:t>記憶體配置 </a:t>
            </a:r>
            <a:r>
              <a:rPr lang="en-US" altLang="zh-TW" dirty="0"/>
              <a:t>- Stack </a:t>
            </a:r>
            <a:r>
              <a:rPr lang="zh-TW" altLang="en-US" dirty="0"/>
              <a:t>與 </a:t>
            </a:r>
            <a:r>
              <a:rPr lang="en-US" altLang="zh-TW" dirty="0"/>
              <a:t>Heap </a:t>
            </a:r>
            <a:r>
              <a:rPr lang="zh-TW" altLang="en-US" dirty="0"/>
              <a:t>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75381" cy="3593591"/>
          </a:xfrm>
        </p:spPr>
        <p:txBody>
          <a:bodyPr/>
          <a:lstStyle/>
          <a:p>
            <a:r>
              <a:rPr lang="zh-TW" altLang="en-US" dirty="0"/>
              <a:t>例如：</a:t>
            </a:r>
            <a:r>
              <a:rPr lang="en-US" altLang="zh-TW" dirty="0"/>
              <a:t>int </a:t>
            </a:r>
            <a:r>
              <a:rPr lang="en-US" altLang="zh-TW" dirty="0" err="1"/>
              <a:t>i</a:t>
            </a:r>
            <a:r>
              <a:rPr lang="en-US" altLang="zh-TW" dirty="0"/>
              <a:t> = 3</a:t>
            </a:r>
            <a:r>
              <a:rPr lang="zh-TW" altLang="en-US" dirty="0"/>
              <a:t>，</a:t>
            </a:r>
            <a:r>
              <a:rPr lang="en-US" altLang="zh-TW" dirty="0"/>
              <a:t>Java </a:t>
            </a:r>
            <a:r>
              <a:rPr lang="zh-TW" altLang="en-US" dirty="0"/>
              <a:t>如何分配他的記憶體？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String str = "</a:t>
            </a:r>
            <a:r>
              <a:rPr lang="en-US" altLang="zh-TW" dirty="0" err="1"/>
              <a:t>abc</a:t>
            </a:r>
            <a:r>
              <a:rPr lang="en-US" altLang="zh-TW" dirty="0"/>
              <a:t>"; Java </a:t>
            </a:r>
            <a:r>
              <a:rPr lang="zh-TW" altLang="en-US" dirty="0"/>
              <a:t>如何分配他的記憶體？</a:t>
            </a:r>
            <a:endParaRPr lang="en-US" altLang="zh-TW" dirty="0"/>
          </a:p>
          <a:p>
            <a:r>
              <a:rPr lang="zh-TW" altLang="en-US" dirty="0"/>
              <a:t>存取速度：</a:t>
            </a:r>
            <a:r>
              <a:rPr lang="en-US" altLang="zh-TW" dirty="0"/>
              <a:t>Stack &gt; Heap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空間大小：</a:t>
            </a:r>
            <a:r>
              <a:rPr lang="en-US" altLang="zh-TW" dirty="0"/>
              <a:t>Stack &lt; Heap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0E1AE1AF-4F9A-0EDE-F006-72F7A90A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458" y="2049165"/>
            <a:ext cx="5668403" cy="423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2D2BAE1-C88B-F9CA-5812-3C639A78991B}"/>
              </a:ext>
            </a:extLst>
          </p:cNvPr>
          <p:cNvSpPr txBox="1"/>
          <p:nvPr/>
        </p:nvSpPr>
        <p:spPr>
          <a:xfrm>
            <a:off x="2747682" y="2962509"/>
            <a:ext cx="6696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/>
              <a:t>TBC</a:t>
            </a:r>
            <a:r>
              <a:rPr lang="zh-TW" altLang="en-US" sz="4000" b="1" dirty="0"/>
              <a:t> </a:t>
            </a:r>
            <a:r>
              <a:rPr lang="en-US" altLang="zh-TW" sz="4000" b="1" dirty="0"/>
              <a:t>(To Be Continue)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3483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14B6A-129D-0EEE-01F0-053F27FD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JDK</a:t>
            </a:r>
            <a:r>
              <a:rPr lang="zh-TW" altLang="en-US" dirty="0"/>
              <a:t>、</a:t>
            </a:r>
            <a:r>
              <a:rPr lang="en-US" altLang="zh-TW" dirty="0"/>
              <a:t>JRE</a:t>
            </a:r>
            <a:r>
              <a:rPr lang="zh-TW" altLang="en-US" dirty="0"/>
              <a:t>、</a:t>
            </a:r>
            <a:r>
              <a:rPr lang="en-US" altLang="zh-TW" dirty="0"/>
              <a:t>JVM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49B98-CA19-B390-6AAB-853277AB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：</a:t>
            </a:r>
            <a:r>
              <a:rPr lang="en-US" altLang="zh-TW" dirty="0"/>
              <a:t>Java Development Kit</a:t>
            </a:r>
          </a:p>
          <a:p>
            <a:r>
              <a:rPr lang="en-US" altLang="zh-TW" dirty="0"/>
              <a:t>JRE</a:t>
            </a:r>
            <a:r>
              <a:rPr lang="zh-TW" altLang="en-US" dirty="0"/>
              <a:t>：</a:t>
            </a:r>
            <a:r>
              <a:rPr lang="en-US" altLang="zh-TW" dirty="0"/>
              <a:t>Java Runtime </a:t>
            </a:r>
            <a:r>
              <a:rPr lang="en-US" altLang="zh-TW" dirty="0" err="1"/>
              <a:t>Enviroment</a:t>
            </a:r>
            <a:endParaRPr lang="en-US" altLang="zh-TW" dirty="0"/>
          </a:p>
          <a:p>
            <a:r>
              <a:rPr lang="en-US" altLang="zh-TW" dirty="0"/>
              <a:t>JVM</a:t>
            </a:r>
            <a:r>
              <a:rPr lang="zh-TW" altLang="en-US" dirty="0"/>
              <a:t>：</a:t>
            </a:r>
            <a:r>
              <a:rPr lang="en-US" altLang="zh-TW" dirty="0"/>
              <a:t>Java Virtual Machine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8E9AA2-F481-9B2A-1066-092F20A3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808" y="2484309"/>
            <a:ext cx="6966753" cy="399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E39E8-6CE6-0109-5978-769CEA84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什麼是跨平台？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26778-B133-C128-3855-B29B34D2E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跨作業系統</a:t>
            </a:r>
            <a:r>
              <a:rPr lang="en-US" altLang="zh-TW" dirty="0"/>
              <a:t>(OS)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4C7122-D25D-0C49-DF14-A73970DD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06" y="2813672"/>
            <a:ext cx="7727576" cy="32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5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 </a:t>
            </a:r>
            <a:r>
              <a:rPr lang="en-US" altLang="zh-TW" dirty="0"/>
              <a:t>Complier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編譯、</a:t>
            </a:r>
            <a:r>
              <a:rPr lang="en-US" altLang="zh-TW" dirty="0"/>
              <a:t>class </a:t>
            </a:r>
            <a:r>
              <a:rPr lang="zh-TW" altLang="en-US" dirty="0"/>
              <a:t>檔。</a:t>
            </a:r>
            <a:endParaRPr lang="en-US" altLang="zh-TW" dirty="0"/>
          </a:p>
          <a:p>
            <a:r>
              <a:rPr lang="zh-TW" altLang="en-US" dirty="0"/>
              <a:t>開發的時候，會有 </a:t>
            </a:r>
            <a:r>
              <a:rPr lang="en-US" altLang="zh-TW" dirty="0"/>
              <a:t>IDE</a:t>
            </a:r>
            <a:r>
              <a:rPr lang="zh-TW" altLang="en-US" dirty="0"/>
              <a:t> 工具，會幫你編譯除錯。看看語法是否錯誤。以提高程式的正確性。</a:t>
            </a:r>
          </a:p>
        </p:txBody>
      </p:sp>
    </p:spTree>
    <p:extLst>
      <p:ext uri="{BB962C8B-B14F-4D97-AF65-F5344CB8AC3E}">
        <p14:creationId xmlns:p14="http://schemas.microsoft.com/office/powerpoint/2010/main" val="372681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有哪些「基本資料型別」？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boolean</a:t>
            </a:r>
            <a:endParaRPr lang="en-US" altLang="zh-TW" dirty="0"/>
          </a:p>
          <a:p>
            <a:r>
              <a:rPr lang="en-US" altLang="zh-TW" dirty="0"/>
              <a:t>byte</a:t>
            </a:r>
          </a:p>
          <a:p>
            <a:r>
              <a:rPr lang="en-US" altLang="zh-TW" dirty="0"/>
              <a:t>short</a:t>
            </a:r>
          </a:p>
          <a:p>
            <a:r>
              <a:rPr lang="en-US" altLang="zh-TW" dirty="0"/>
              <a:t>int</a:t>
            </a:r>
          </a:p>
          <a:p>
            <a:r>
              <a:rPr lang="en-US" altLang="zh-TW" dirty="0"/>
              <a:t>long</a:t>
            </a:r>
          </a:p>
          <a:p>
            <a:r>
              <a:rPr lang="en-US" altLang="zh-TW" dirty="0"/>
              <a:t>float</a:t>
            </a:r>
          </a:p>
          <a:p>
            <a:r>
              <a:rPr lang="en-US" altLang="zh-TW" dirty="0"/>
              <a:t>double</a:t>
            </a:r>
          </a:p>
          <a:p>
            <a:r>
              <a:rPr lang="en-US" altLang="zh-TW" dirty="0"/>
              <a:t>char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28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++ </a:t>
            </a:r>
            <a:r>
              <a:rPr lang="zh-TW" altLang="en-US" dirty="0"/>
              <a:t>和 </a:t>
            </a:r>
            <a:r>
              <a:rPr lang="en-US" altLang="zh-TW" dirty="0"/>
              <a:t>++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差異？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 var = age++;  </a:t>
            </a:r>
          </a:p>
          <a:p>
            <a:r>
              <a:rPr lang="en-US" altLang="zh-TW" dirty="0"/>
              <a:t>int var = age;		</a:t>
            </a:r>
          </a:p>
          <a:p>
            <a:r>
              <a:rPr lang="en-US" altLang="zh-TW" dirty="0"/>
              <a:t>age = age + 1;</a:t>
            </a:r>
          </a:p>
          <a:p>
            <a:endParaRPr lang="en-US" altLang="zh-TW" dirty="0"/>
          </a:p>
          <a:p>
            <a:r>
              <a:rPr lang="en-US" altLang="zh-TW" dirty="0"/>
              <a:t>int var = ++age;</a:t>
            </a:r>
          </a:p>
          <a:p>
            <a:r>
              <a:rPr lang="en-US" altLang="zh-TW" dirty="0"/>
              <a:t>age = age + 1;</a:t>
            </a:r>
          </a:p>
          <a:p>
            <a:r>
              <a:rPr lang="en-US" altLang="zh-TW" dirty="0"/>
              <a:t>int var = age;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204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&amp;&amp; </a:t>
            </a:r>
            <a:r>
              <a:rPr lang="zh-TW" altLang="en-US" dirty="0"/>
              <a:t>和 </a:t>
            </a:r>
            <a:r>
              <a:rPr lang="en-US" altLang="zh-TW" dirty="0"/>
              <a:t>&amp; </a:t>
            </a:r>
            <a:r>
              <a:rPr lang="zh-TW" altLang="en-US" dirty="0"/>
              <a:t>的差異？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節省效能。</a:t>
            </a:r>
            <a:r>
              <a:rPr lang="en-US" altLang="zh-TW" dirty="0"/>
              <a:t>&amp;&amp; </a:t>
            </a:r>
            <a:r>
              <a:rPr lang="zh-TW" altLang="en-US" dirty="0"/>
              <a:t>只要一邊為 </a:t>
            </a:r>
            <a:r>
              <a:rPr lang="en-US" altLang="zh-TW" dirty="0"/>
              <a:t>false </a:t>
            </a:r>
            <a:r>
              <a:rPr lang="zh-TW" altLang="en-US" dirty="0"/>
              <a:t>就不會執行另一邊。</a:t>
            </a:r>
          </a:p>
        </p:txBody>
      </p:sp>
    </p:spTree>
    <p:extLst>
      <p:ext uri="{BB962C8B-B14F-4D97-AF65-F5344CB8AC3E}">
        <p14:creationId xmlns:p14="http://schemas.microsoft.com/office/powerpoint/2010/main" val="202663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什麼是物件導向</a:t>
            </a:r>
            <a:r>
              <a:rPr lang="en-US" altLang="zh-TW" dirty="0"/>
              <a:t>(Object Orient)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模組化</a:t>
            </a:r>
            <a:r>
              <a:rPr lang="en-US" altLang="zh-TW" dirty="0"/>
              <a:t>(</a:t>
            </a:r>
            <a:r>
              <a:rPr lang="zh-TW" altLang="en-US" dirty="0"/>
              <a:t>功能獨立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抽象化</a:t>
            </a:r>
            <a:r>
              <a:rPr lang="en-US" altLang="zh-TW" dirty="0"/>
              <a:t>(</a:t>
            </a:r>
            <a:r>
              <a:rPr lang="zh-TW" altLang="en-US" dirty="0"/>
              <a:t>共用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成員</a:t>
            </a:r>
            <a:endParaRPr lang="en-US" altLang="zh-TW" dirty="0"/>
          </a:p>
          <a:p>
            <a:r>
              <a:rPr lang="zh-TW" altLang="en-US" dirty="0"/>
              <a:t>方法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FA9FA5-B50B-9E22-BB47-4BC40FE9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85" y="2286001"/>
            <a:ext cx="4050927" cy="243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C07E-1FE1-F33A-EE9D-3B582E43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有聽過 </a:t>
            </a:r>
            <a:r>
              <a:rPr lang="en-US" altLang="zh-TW" dirty="0"/>
              <a:t>UML (Unified Modeling Language) </a:t>
            </a:r>
            <a:r>
              <a:rPr lang="zh-TW" altLang="en-US" dirty="0"/>
              <a:t>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08167-0913-55E9-A408-55ADB889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7060"/>
            <a:ext cx="10178322" cy="3593591"/>
          </a:xfrm>
        </p:spPr>
        <p:txBody>
          <a:bodyPr/>
          <a:lstStyle/>
          <a:p>
            <a:r>
              <a:rPr lang="en-US" altLang="zh-TW" dirty="0"/>
              <a:t>SD </a:t>
            </a:r>
            <a:r>
              <a:rPr lang="zh-TW" altLang="en-US" dirty="0"/>
              <a:t>與 </a:t>
            </a:r>
            <a:r>
              <a:rPr lang="en-US" altLang="zh-TW" dirty="0"/>
              <a:t>PG </a:t>
            </a:r>
            <a:r>
              <a:rPr lang="zh-TW" altLang="en-US" dirty="0"/>
              <a:t>溝通規格文件的一種方式，包含類別、成員、建構子、方法等。</a:t>
            </a:r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 err="1"/>
              <a:t>VisualParadigm</a:t>
            </a: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https://online.visual-paradigm.com/drive/#diagramlist:proj=0&amp;diagram=list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69511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20</TotalTime>
  <Words>285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徽章</vt:lpstr>
      <vt:lpstr>面試常問Java</vt:lpstr>
      <vt:lpstr>什麼是 JDK、JRE、JVM</vt:lpstr>
      <vt:lpstr>什麼是跨平台？</vt:lpstr>
      <vt:lpstr>什麼是 Complier？</vt:lpstr>
      <vt:lpstr>Java有哪些「基本資料型別」？</vt:lpstr>
      <vt:lpstr> i++ 和 ++i 差異？ </vt:lpstr>
      <vt:lpstr>&amp;&amp; 和 &amp; 的差異？</vt:lpstr>
      <vt:lpstr>什麼是物件導向(Object Orient)？</vt:lpstr>
      <vt:lpstr>有聽過 UML (Unified Modeling Language) 嗎？</vt:lpstr>
      <vt:lpstr>JVM 記憶體配置 - Stack 與 Heap 差異？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面試常問Java</dc:title>
  <dc:creator>偉 阿</dc:creator>
  <cp:lastModifiedBy>偉 阿</cp:lastModifiedBy>
  <cp:revision>28</cp:revision>
  <dcterms:created xsi:type="dcterms:W3CDTF">2023-10-25T13:15:19Z</dcterms:created>
  <dcterms:modified xsi:type="dcterms:W3CDTF">2023-10-25T13:35:40Z</dcterms:modified>
</cp:coreProperties>
</file>