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29F1-3027-481A-B246-D27EAFFBE69D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0EF0DF2B-8294-4F17-8489-317C1DA94666}">
      <dgm:prSet phldrT="[文字]" custT="1"/>
      <dgm:spPr/>
      <dgm:t>
        <a:bodyPr/>
        <a:lstStyle/>
        <a:p>
          <a:r>
            <a:rPr lang="en-US" altLang="zh-TW" sz="3200" dirty="0"/>
            <a:t>Layout</a:t>
          </a:r>
          <a:endParaRPr lang="zh-TW" altLang="en-US" sz="3200" dirty="0"/>
        </a:p>
      </dgm:t>
    </dgm:pt>
    <dgm:pt modelId="{BF4FCCCF-7468-4B1D-8716-FC6B95B95B0C}" type="parTrans" cxnId="{4B65CE08-4A61-45B4-87C3-C600E049EFC3}">
      <dgm:prSet/>
      <dgm:spPr/>
      <dgm:t>
        <a:bodyPr/>
        <a:lstStyle/>
        <a:p>
          <a:endParaRPr lang="zh-TW" altLang="en-US" sz="1400"/>
        </a:p>
      </dgm:t>
    </dgm:pt>
    <dgm:pt modelId="{A3235665-8EEC-4DDC-B9A5-9F26364705B2}" type="sibTrans" cxnId="{4B65CE08-4A61-45B4-87C3-C600E049EFC3}">
      <dgm:prSet/>
      <dgm:spPr/>
      <dgm:t>
        <a:bodyPr/>
        <a:lstStyle/>
        <a:p>
          <a:endParaRPr lang="zh-TW" altLang="en-US" sz="1400"/>
        </a:p>
      </dgm:t>
    </dgm:pt>
    <dgm:pt modelId="{39F08A6F-EF99-4A64-A414-84C63BBBF53F}">
      <dgm:prSet phldrT="[文字]" custT="1"/>
      <dgm:spPr/>
      <dgm:t>
        <a:bodyPr/>
        <a:lstStyle/>
        <a:p>
          <a:r>
            <a:rPr lang="zh-TW" altLang="en-US" sz="2400" dirty="0"/>
            <a:t>首頁</a:t>
          </a:r>
        </a:p>
      </dgm:t>
    </dgm:pt>
    <dgm:pt modelId="{5FF41454-16DD-4DDA-9443-21BEAB285974}" type="parTrans" cxnId="{DAFC2EE8-2ACC-484E-9E7E-994B8D828B4A}">
      <dgm:prSet/>
      <dgm:spPr/>
      <dgm:t>
        <a:bodyPr/>
        <a:lstStyle/>
        <a:p>
          <a:endParaRPr lang="zh-TW" altLang="en-US" sz="1400"/>
        </a:p>
      </dgm:t>
    </dgm:pt>
    <dgm:pt modelId="{80A88A20-C172-43CD-8809-D2A8D4498391}" type="sibTrans" cxnId="{DAFC2EE8-2ACC-484E-9E7E-994B8D828B4A}">
      <dgm:prSet/>
      <dgm:spPr/>
      <dgm:t>
        <a:bodyPr/>
        <a:lstStyle/>
        <a:p>
          <a:endParaRPr lang="zh-TW" altLang="en-US" sz="1400"/>
        </a:p>
      </dgm:t>
    </dgm:pt>
    <dgm:pt modelId="{11224AF3-A2A2-48C7-B2B5-D7E50A71A3D4}">
      <dgm:prSet phldrT="[文字]" custT="1"/>
      <dgm:spPr/>
      <dgm:t>
        <a:bodyPr/>
        <a:lstStyle/>
        <a:p>
          <a:r>
            <a:rPr lang="en-US" altLang="zh-TW" sz="3200" dirty="0"/>
            <a:t>Page1</a:t>
          </a:r>
          <a:endParaRPr lang="zh-TW" altLang="en-US" sz="3200" dirty="0"/>
        </a:p>
      </dgm:t>
    </dgm:pt>
    <dgm:pt modelId="{A26E61C0-EBB4-40EB-84F7-5165F9BDB8A0}" type="parTrans" cxnId="{B678971C-F635-447A-9E2B-EAC36ED232AD}">
      <dgm:prSet/>
      <dgm:spPr/>
      <dgm:t>
        <a:bodyPr/>
        <a:lstStyle/>
        <a:p>
          <a:endParaRPr lang="zh-TW" altLang="en-US" sz="1400"/>
        </a:p>
      </dgm:t>
    </dgm:pt>
    <dgm:pt modelId="{EC6DDD79-112A-4E3F-A5AA-44C67D1A3ED2}" type="sibTrans" cxnId="{B678971C-F635-447A-9E2B-EAC36ED232AD}">
      <dgm:prSet/>
      <dgm:spPr/>
      <dgm:t>
        <a:bodyPr/>
        <a:lstStyle/>
        <a:p>
          <a:endParaRPr lang="zh-TW" altLang="en-US" sz="1400"/>
        </a:p>
      </dgm:t>
    </dgm:pt>
    <dgm:pt modelId="{46B024AE-EC56-4C01-A107-666DD457BE67}">
      <dgm:prSet phldrT="[文字]" custT="1"/>
      <dgm:spPr/>
      <dgm:t>
        <a:bodyPr/>
        <a:lstStyle/>
        <a:p>
          <a:r>
            <a:rPr lang="en-US" altLang="zh-TW" sz="3200" dirty="0"/>
            <a:t>Page2</a:t>
          </a:r>
          <a:endParaRPr lang="zh-TW" altLang="en-US" sz="3200" dirty="0"/>
        </a:p>
      </dgm:t>
    </dgm:pt>
    <dgm:pt modelId="{09C763A0-0C20-43E3-9BD8-A4B71DB59CA9}" type="parTrans" cxnId="{546B070D-A9B9-425C-83D8-93BFE0CECA39}">
      <dgm:prSet/>
      <dgm:spPr/>
      <dgm:t>
        <a:bodyPr/>
        <a:lstStyle/>
        <a:p>
          <a:endParaRPr lang="zh-TW" altLang="en-US" sz="1400"/>
        </a:p>
      </dgm:t>
    </dgm:pt>
    <dgm:pt modelId="{AA552BE6-F19F-4100-8921-C3FB83B4ACFE}" type="sibTrans" cxnId="{546B070D-A9B9-425C-83D8-93BFE0CECA39}">
      <dgm:prSet/>
      <dgm:spPr/>
      <dgm:t>
        <a:bodyPr/>
        <a:lstStyle/>
        <a:p>
          <a:endParaRPr lang="zh-TW" altLang="en-US" sz="1400"/>
        </a:p>
      </dgm:t>
    </dgm:pt>
    <dgm:pt modelId="{1A10966C-0B41-4309-BDF5-851E40DEAE42}" type="pres">
      <dgm:prSet presAssocID="{869929F1-3027-481A-B246-D27EAFFBE6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B5E11-C15F-47C0-B5B4-E5B429B1C24E}" type="pres">
      <dgm:prSet presAssocID="{0EF0DF2B-8294-4F17-8489-317C1DA94666}" presName="hierRoot1" presStyleCnt="0">
        <dgm:presLayoutVars>
          <dgm:hierBranch val="init"/>
        </dgm:presLayoutVars>
      </dgm:prSet>
      <dgm:spPr/>
    </dgm:pt>
    <dgm:pt modelId="{0BE7922E-0785-4FED-92BE-52B180328B0F}" type="pres">
      <dgm:prSet presAssocID="{0EF0DF2B-8294-4F17-8489-317C1DA94666}" presName="rootComposite1" presStyleCnt="0"/>
      <dgm:spPr/>
    </dgm:pt>
    <dgm:pt modelId="{57C2EFB9-EE4C-48D5-B896-D67A6F5A7358}" type="pres">
      <dgm:prSet presAssocID="{0EF0DF2B-8294-4F17-8489-317C1DA94666}" presName="rootText1" presStyleLbl="node0" presStyleIdx="0" presStyleCnt="1">
        <dgm:presLayoutVars>
          <dgm:chPref val="3"/>
        </dgm:presLayoutVars>
      </dgm:prSet>
      <dgm:spPr/>
    </dgm:pt>
    <dgm:pt modelId="{E28E7FC6-795B-4C22-A6D3-4B557CB196E2}" type="pres">
      <dgm:prSet presAssocID="{0EF0DF2B-8294-4F17-8489-317C1DA94666}" presName="rootConnector1" presStyleLbl="node1" presStyleIdx="0" presStyleCnt="0"/>
      <dgm:spPr/>
    </dgm:pt>
    <dgm:pt modelId="{08F0B874-F3ED-4115-BD78-193B210E1657}" type="pres">
      <dgm:prSet presAssocID="{0EF0DF2B-8294-4F17-8489-317C1DA94666}" presName="hierChild2" presStyleCnt="0"/>
      <dgm:spPr/>
    </dgm:pt>
    <dgm:pt modelId="{E26EF49F-8EC3-413C-80E9-31DBA1E1739E}" type="pres">
      <dgm:prSet presAssocID="{5FF41454-16DD-4DDA-9443-21BEAB285974}" presName="Name37" presStyleLbl="parChTrans1D2" presStyleIdx="0" presStyleCnt="3"/>
      <dgm:spPr/>
    </dgm:pt>
    <dgm:pt modelId="{F2D00938-7E7B-4DB4-A36E-ED73466F6E00}" type="pres">
      <dgm:prSet presAssocID="{39F08A6F-EF99-4A64-A414-84C63BBBF53F}" presName="hierRoot2" presStyleCnt="0">
        <dgm:presLayoutVars>
          <dgm:hierBranch val="init"/>
        </dgm:presLayoutVars>
      </dgm:prSet>
      <dgm:spPr/>
    </dgm:pt>
    <dgm:pt modelId="{DF2A8954-539F-4733-BF5C-DA145037E1EE}" type="pres">
      <dgm:prSet presAssocID="{39F08A6F-EF99-4A64-A414-84C63BBBF53F}" presName="rootComposite" presStyleCnt="0"/>
      <dgm:spPr/>
    </dgm:pt>
    <dgm:pt modelId="{B088486D-0B41-4A86-B90B-174A83E5BEA9}" type="pres">
      <dgm:prSet presAssocID="{39F08A6F-EF99-4A64-A414-84C63BBBF53F}" presName="rootText" presStyleLbl="node2" presStyleIdx="0" presStyleCnt="3">
        <dgm:presLayoutVars>
          <dgm:chPref val="3"/>
        </dgm:presLayoutVars>
      </dgm:prSet>
      <dgm:spPr/>
    </dgm:pt>
    <dgm:pt modelId="{5DC34E85-87F3-4D63-BFCF-9E1FBAE7BC90}" type="pres">
      <dgm:prSet presAssocID="{39F08A6F-EF99-4A64-A414-84C63BBBF53F}" presName="rootConnector" presStyleLbl="node2" presStyleIdx="0" presStyleCnt="3"/>
      <dgm:spPr/>
    </dgm:pt>
    <dgm:pt modelId="{126F7066-09C3-41C6-A83A-EB47FA66BE7F}" type="pres">
      <dgm:prSet presAssocID="{39F08A6F-EF99-4A64-A414-84C63BBBF53F}" presName="hierChild4" presStyleCnt="0"/>
      <dgm:spPr/>
    </dgm:pt>
    <dgm:pt modelId="{67D5E991-AE06-406E-82B7-266FCEEB8BEF}" type="pres">
      <dgm:prSet presAssocID="{39F08A6F-EF99-4A64-A414-84C63BBBF53F}" presName="hierChild5" presStyleCnt="0"/>
      <dgm:spPr/>
    </dgm:pt>
    <dgm:pt modelId="{A72D6DB3-61F8-434D-BC16-C0ED9DC3011C}" type="pres">
      <dgm:prSet presAssocID="{A26E61C0-EBB4-40EB-84F7-5165F9BDB8A0}" presName="Name37" presStyleLbl="parChTrans1D2" presStyleIdx="1" presStyleCnt="3"/>
      <dgm:spPr/>
    </dgm:pt>
    <dgm:pt modelId="{18965231-DFC7-4F09-9D17-C7562CEE7031}" type="pres">
      <dgm:prSet presAssocID="{11224AF3-A2A2-48C7-B2B5-D7E50A71A3D4}" presName="hierRoot2" presStyleCnt="0">
        <dgm:presLayoutVars>
          <dgm:hierBranch val="init"/>
        </dgm:presLayoutVars>
      </dgm:prSet>
      <dgm:spPr/>
    </dgm:pt>
    <dgm:pt modelId="{D653B342-248D-41FD-A948-4F8ECE219852}" type="pres">
      <dgm:prSet presAssocID="{11224AF3-A2A2-48C7-B2B5-D7E50A71A3D4}" presName="rootComposite" presStyleCnt="0"/>
      <dgm:spPr/>
    </dgm:pt>
    <dgm:pt modelId="{EBBBF0EC-F688-4474-BDCC-E908B99CDFD8}" type="pres">
      <dgm:prSet presAssocID="{11224AF3-A2A2-48C7-B2B5-D7E50A71A3D4}" presName="rootText" presStyleLbl="node2" presStyleIdx="1" presStyleCnt="3">
        <dgm:presLayoutVars>
          <dgm:chPref val="3"/>
        </dgm:presLayoutVars>
      </dgm:prSet>
      <dgm:spPr/>
    </dgm:pt>
    <dgm:pt modelId="{D348664F-5C7F-49BC-B19F-F167F25F1C46}" type="pres">
      <dgm:prSet presAssocID="{11224AF3-A2A2-48C7-B2B5-D7E50A71A3D4}" presName="rootConnector" presStyleLbl="node2" presStyleIdx="1" presStyleCnt="3"/>
      <dgm:spPr/>
    </dgm:pt>
    <dgm:pt modelId="{14717CCB-61F9-4890-A9B3-4F3595B11A95}" type="pres">
      <dgm:prSet presAssocID="{11224AF3-A2A2-48C7-B2B5-D7E50A71A3D4}" presName="hierChild4" presStyleCnt="0"/>
      <dgm:spPr/>
    </dgm:pt>
    <dgm:pt modelId="{FF21418D-9225-4374-921E-A5BA2828A25A}" type="pres">
      <dgm:prSet presAssocID="{11224AF3-A2A2-48C7-B2B5-D7E50A71A3D4}" presName="hierChild5" presStyleCnt="0"/>
      <dgm:spPr/>
    </dgm:pt>
    <dgm:pt modelId="{C59748F0-A412-4DE2-887E-37A58360585C}" type="pres">
      <dgm:prSet presAssocID="{09C763A0-0C20-43E3-9BD8-A4B71DB59CA9}" presName="Name37" presStyleLbl="parChTrans1D2" presStyleIdx="2" presStyleCnt="3"/>
      <dgm:spPr/>
    </dgm:pt>
    <dgm:pt modelId="{D27BD0DE-6907-4202-8EF0-CB803740EA95}" type="pres">
      <dgm:prSet presAssocID="{46B024AE-EC56-4C01-A107-666DD457BE67}" presName="hierRoot2" presStyleCnt="0">
        <dgm:presLayoutVars>
          <dgm:hierBranch val="init"/>
        </dgm:presLayoutVars>
      </dgm:prSet>
      <dgm:spPr/>
    </dgm:pt>
    <dgm:pt modelId="{A7192555-DF54-497D-9916-F545FC2C0C1F}" type="pres">
      <dgm:prSet presAssocID="{46B024AE-EC56-4C01-A107-666DD457BE67}" presName="rootComposite" presStyleCnt="0"/>
      <dgm:spPr/>
    </dgm:pt>
    <dgm:pt modelId="{749F9613-A7E6-4774-B878-C40A158FA503}" type="pres">
      <dgm:prSet presAssocID="{46B024AE-EC56-4C01-A107-666DD457BE67}" presName="rootText" presStyleLbl="node2" presStyleIdx="2" presStyleCnt="3">
        <dgm:presLayoutVars>
          <dgm:chPref val="3"/>
        </dgm:presLayoutVars>
      </dgm:prSet>
      <dgm:spPr/>
    </dgm:pt>
    <dgm:pt modelId="{CFCE3660-9240-4C79-B01C-30810E3FFE9E}" type="pres">
      <dgm:prSet presAssocID="{46B024AE-EC56-4C01-A107-666DD457BE67}" presName="rootConnector" presStyleLbl="node2" presStyleIdx="2" presStyleCnt="3"/>
      <dgm:spPr/>
    </dgm:pt>
    <dgm:pt modelId="{BC9021B8-77E6-4520-B9DB-F30D9E50679A}" type="pres">
      <dgm:prSet presAssocID="{46B024AE-EC56-4C01-A107-666DD457BE67}" presName="hierChild4" presStyleCnt="0"/>
      <dgm:spPr/>
    </dgm:pt>
    <dgm:pt modelId="{5AAEF6D2-56F8-4176-BE12-59F33F6941ED}" type="pres">
      <dgm:prSet presAssocID="{46B024AE-EC56-4C01-A107-666DD457BE67}" presName="hierChild5" presStyleCnt="0"/>
      <dgm:spPr/>
    </dgm:pt>
    <dgm:pt modelId="{E198AFD7-C6A7-4F28-8900-C67537641410}" type="pres">
      <dgm:prSet presAssocID="{0EF0DF2B-8294-4F17-8489-317C1DA94666}" presName="hierChild3" presStyleCnt="0"/>
      <dgm:spPr/>
    </dgm:pt>
  </dgm:ptLst>
  <dgm:cxnLst>
    <dgm:cxn modelId="{4B65CE08-4A61-45B4-87C3-C600E049EFC3}" srcId="{869929F1-3027-481A-B246-D27EAFFBE69D}" destId="{0EF0DF2B-8294-4F17-8489-317C1DA94666}" srcOrd="0" destOrd="0" parTransId="{BF4FCCCF-7468-4B1D-8716-FC6B95B95B0C}" sibTransId="{A3235665-8EEC-4DDC-B9A5-9F26364705B2}"/>
    <dgm:cxn modelId="{546B070D-A9B9-425C-83D8-93BFE0CECA39}" srcId="{0EF0DF2B-8294-4F17-8489-317C1DA94666}" destId="{46B024AE-EC56-4C01-A107-666DD457BE67}" srcOrd="2" destOrd="0" parTransId="{09C763A0-0C20-43E3-9BD8-A4B71DB59CA9}" sibTransId="{AA552BE6-F19F-4100-8921-C3FB83B4ACFE}"/>
    <dgm:cxn modelId="{5DC47412-58DF-4EDB-873A-E0245C57C7D5}" type="presOf" srcId="{5FF41454-16DD-4DDA-9443-21BEAB285974}" destId="{E26EF49F-8EC3-413C-80E9-31DBA1E1739E}" srcOrd="0" destOrd="0" presId="urn:microsoft.com/office/officeart/2005/8/layout/orgChart1"/>
    <dgm:cxn modelId="{B678971C-F635-447A-9E2B-EAC36ED232AD}" srcId="{0EF0DF2B-8294-4F17-8489-317C1DA94666}" destId="{11224AF3-A2A2-48C7-B2B5-D7E50A71A3D4}" srcOrd="1" destOrd="0" parTransId="{A26E61C0-EBB4-40EB-84F7-5165F9BDB8A0}" sibTransId="{EC6DDD79-112A-4E3F-A5AA-44C67D1A3ED2}"/>
    <dgm:cxn modelId="{F9478520-5501-46DD-9FA6-5DB9C5A6755A}" type="presOf" srcId="{869929F1-3027-481A-B246-D27EAFFBE69D}" destId="{1A10966C-0B41-4309-BDF5-851E40DEAE42}" srcOrd="0" destOrd="0" presId="urn:microsoft.com/office/officeart/2005/8/layout/orgChart1"/>
    <dgm:cxn modelId="{05D42C3E-7D34-4087-BFC1-F997FE95E620}" type="presOf" srcId="{11224AF3-A2A2-48C7-B2B5-D7E50A71A3D4}" destId="{EBBBF0EC-F688-4474-BDCC-E908B99CDFD8}" srcOrd="0" destOrd="0" presId="urn:microsoft.com/office/officeart/2005/8/layout/orgChart1"/>
    <dgm:cxn modelId="{F608F45B-E5C3-424C-838B-1CB4AA7B20D6}" type="presOf" srcId="{11224AF3-A2A2-48C7-B2B5-D7E50A71A3D4}" destId="{D348664F-5C7F-49BC-B19F-F167F25F1C46}" srcOrd="1" destOrd="0" presId="urn:microsoft.com/office/officeart/2005/8/layout/orgChart1"/>
    <dgm:cxn modelId="{3C35314B-EF25-423D-A1D3-76AFCC52C898}" type="presOf" srcId="{46B024AE-EC56-4C01-A107-666DD457BE67}" destId="{749F9613-A7E6-4774-B878-C40A158FA503}" srcOrd="0" destOrd="0" presId="urn:microsoft.com/office/officeart/2005/8/layout/orgChart1"/>
    <dgm:cxn modelId="{68820F7B-FCFF-4C60-A1E6-151A2EA0799D}" type="presOf" srcId="{A26E61C0-EBB4-40EB-84F7-5165F9BDB8A0}" destId="{A72D6DB3-61F8-434D-BC16-C0ED9DC3011C}" srcOrd="0" destOrd="0" presId="urn:microsoft.com/office/officeart/2005/8/layout/orgChart1"/>
    <dgm:cxn modelId="{0A00B07C-FD09-46D2-8BFB-5FC780915265}" type="presOf" srcId="{0EF0DF2B-8294-4F17-8489-317C1DA94666}" destId="{57C2EFB9-EE4C-48D5-B896-D67A6F5A7358}" srcOrd="0" destOrd="0" presId="urn:microsoft.com/office/officeart/2005/8/layout/orgChart1"/>
    <dgm:cxn modelId="{63BC337F-78CE-49A6-AB63-A8F1C08D1F8A}" type="presOf" srcId="{39F08A6F-EF99-4A64-A414-84C63BBBF53F}" destId="{B088486D-0B41-4A86-B90B-174A83E5BEA9}" srcOrd="0" destOrd="0" presId="urn:microsoft.com/office/officeart/2005/8/layout/orgChart1"/>
    <dgm:cxn modelId="{10FB6B99-DBDE-44D1-B25D-C577FE919FC5}" type="presOf" srcId="{0EF0DF2B-8294-4F17-8489-317C1DA94666}" destId="{E28E7FC6-795B-4C22-A6D3-4B557CB196E2}" srcOrd="1" destOrd="0" presId="urn:microsoft.com/office/officeart/2005/8/layout/orgChart1"/>
    <dgm:cxn modelId="{19E573A0-60D2-42B4-A4D2-72119B5B99DE}" type="presOf" srcId="{39F08A6F-EF99-4A64-A414-84C63BBBF53F}" destId="{5DC34E85-87F3-4D63-BFCF-9E1FBAE7BC90}" srcOrd="1" destOrd="0" presId="urn:microsoft.com/office/officeart/2005/8/layout/orgChart1"/>
    <dgm:cxn modelId="{6E20EFAB-B681-4FF2-8518-C8E02DD39578}" type="presOf" srcId="{46B024AE-EC56-4C01-A107-666DD457BE67}" destId="{CFCE3660-9240-4C79-B01C-30810E3FFE9E}" srcOrd="1" destOrd="0" presId="urn:microsoft.com/office/officeart/2005/8/layout/orgChart1"/>
    <dgm:cxn modelId="{5E8DD7CC-B2AC-478D-9BFF-A66DF8A9E717}" type="presOf" srcId="{09C763A0-0C20-43E3-9BD8-A4B71DB59CA9}" destId="{C59748F0-A412-4DE2-887E-37A58360585C}" srcOrd="0" destOrd="0" presId="urn:microsoft.com/office/officeart/2005/8/layout/orgChart1"/>
    <dgm:cxn modelId="{DAFC2EE8-2ACC-484E-9E7E-994B8D828B4A}" srcId="{0EF0DF2B-8294-4F17-8489-317C1DA94666}" destId="{39F08A6F-EF99-4A64-A414-84C63BBBF53F}" srcOrd="0" destOrd="0" parTransId="{5FF41454-16DD-4DDA-9443-21BEAB285974}" sibTransId="{80A88A20-C172-43CD-8809-D2A8D4498391}"/>
    <dgm:cxn modelId="{8FAB5D54-AB98-47CD-8DE4-5576FC7FE533}" type="presParOf" srcId="{1A10966C-0B41-4309-BDF5-851E40DEAE42}" destId="{095B5E11-C15F-47C0-B5B4-E5B429B1C24E}" srcOrd="0" destOrd="0" presId="urn:microsoft.com/office/officeart/2005/8/layout/orgChart1"/>
    <dgm:cxn modelId="{47E80AD2-EF01-47BE-9AF1-8F95CCCDD377}" type="presParOf" srcId="{095B5E11-C15F-47C0-B5B4-E5B429B1C24E}" destId="{0BE7922E-0785-4FED-92BE-52B180328B0F}" srcOrd="0" destOrd="0" presId="urn:microsoft.com/office/officeart/2005/8/layout/orgChart1"/>
    <dgm:cxn modelId="{7D04D5E5-5CAC-4FB4-9B8D-948E31DD8634}" type="presParOf" srcId="{0BE7922E-0785-4FED-92BE-52B180328B0F}" destId="{57C2EFB9-EE4C-48D5-B896-D67A6F5A7358}" srcOrd="0" destOrd="0" presId="urn:microsoft.com/office/officeart/2005/8/layout/orgChart1"/>
    <dgm:cxn modelId="{C3C9B2FF-135E-4FE0-B5C1-8B719C1D06A8}" type="presParOf" srcId="{0BE7922E-0785-4FED-92BE-52B180328B0F}" destId="{E28E7FC6-795B-4C22-A6D3-4B557CB196E2}" srcOrd="1" destOrd="0" presId="urn:microsoft.com/office/officeart/2005/8/layout/orgChart1"/>
    <dgm:cxn modelId="{C8205A29-B04B-4F27-B5B3-5EBD4E02D395}" type="presParOf" srcId="{095B5E11-C15F-47C0-B5B4-E5B429B1C24E}" destId="{08F0B874-F3ED-4115-BD78-193B210E1657}" srcOrd="1" destOrd="0" presId="urn:microsoft.com/office/officeart/2005/8/layout/orgChart1"/>
    <dgm:cxn modelId="{6F6218B8-6F84-4460-8E32-3CFEADB0C53A}" type="presParOf" srcId="{08F0B874-F3ED-4115-BD78-193B210E1657}" destId="{E26EF49F-8EC3-413C-80E9-31DBA1E1739E}" srcOrd="0" destOrd="0" presId="urn:microsoft.com/office/officeart/2005/8/layout/orgChart1"/>
    <dgm:cxn modelId="{399D90AB-6FC3-43C8-BBA0-076E3D368CB9}" type="presParOf" srcId="{08F0B874-F3ED-4115-BD78-193B210E1657}" destId="{F2D00938-7E7B-4DB4-A36E-ED73466F6E00}" srcOrd="1" destOrd="0" presId="urn:microsoft.com/office/officeart/2005/8/layout/orgChart1"/>
    <dgm:cxn modelId="{CEF24728-2198-4E32-BC6F-44017A956530}" type="presParOf" srcId="{F2D00938-7E7B-4DB4-A36E-ED73466F6E00}" destId="{DF2A8954-539F-4733-BF5C-DA145037E1EE}" srcOrd="0" destOrd="0" presId="urn:microsoft.com/office/officeart/2005/8/layout/orgChart1"/>
    <dgm:cxn modelId="{2384CC55-2EAC-4A87-8B69-D86A6DDC4BDD}" type="presParOf" srcId="{DF2A8954-539F-4733-BF5C-DA145037E1EE}" destId="{B088486D-0B41-4A86-B90B-174A83E5BEA9}" srcOrd="0" destOrd="0" presId="urn:microsoft.com/office/officeart/2005/8/layout/orgChart1"/>
    <dgm:cxn modelId="{DBF984DF-C671-4EE7-ACDB-F259E6B04C02}" type="presParOf" srcId="{DF2A8954-539F-4733-BF5C-DA145037E1EE}" destId="{5DC34E85-87F3-4D63-BFCF-9E1FBAE7BC90}" srcOrd="1" destOrd="0" presId="urn:microsoft.com/office/officeart/2005/8/layout/orgChart1"/>
    <dgm:cxn modelId="{40A4ADDE-0A18-401E-B998-61B058BE620A}" type="presParOf" srcId="{F2D00938-7E7B-4DB4-A36E-ED73466F6E00}" destId="{126F7066-09C3-41C6-A83A-EB47FA66BE7F}" srcOrd="1" destOrd="0" presId="urn:microsoft.com/office/officeart/2005/8/layout/orgChart1"/>
    <dgm:cxn modelId="{CABFBAC4-393D-41AC-AA16-BC3ABB7F49A0}" type="presParOf" srcId="{F2D00938-7E7B-4DB4-A36E-ED73466F6E00}" destId="{67D5E991-AE06-406E-82B7-266FCEEB8BEF}" srcOrd="2" destOrd="0" presId="urn:microsoft.com/office/officeart/2005/8/layout/orgChart1"/>
    <dgm:cxn modelId="{0BDD5CB7-974B-4BAE-8E1F-C01D7D4EA9E1}" type="presParOf" srcId="{08F0B874-F3ED-4115-BD78-193B210E1657}" destId="{A72D6DB3-61F8-434D-BC16-C0ED9DC3011C}" srcOrd="2" destOrd="0" presId="urn:microsoft.com/office/officeart/2005/8/layout/orgChart1"/>
    <dgm:cxn modelId="{A2D7F809-E52C-45D0-BC98-319B5435913D}" type="presParOf" srcId="{08F0B874-F3ED-4115-BD78-193B210E1657}" destId="{18965231-DFC7-4F09-9D17-C7562CEE7031}" srcOrd="3" destOrd="0" presId="urn:microsoft.com/office/officeart/2005/8/layout/orgChart1"/>
    <dgm:cxn modelId="{BC8980C7-2678-4017-A335-DFAFD063A2D5}" type="presParOf" srcId="{18965231-DFC7-4F09-9D17-C7562CEE7031}" destId="{D653B342-248D-41FD-A948-4F8ECE219852}" srcOrd="0" destOrd="0" presId="urn:microsoft.com/office/officeart/2005/8/layout/orgChart1"/>
    <dgm:cxn modelId="{64930F50-D673-4A29-B49E-BC5192A41F5E}" type="presParOf" srcId="{D653B342-248D-41FD-A948-4F8ECE219852}" destId="{EBBBF0EC-F688-4474-BDCC-E908B99CDFD8}" srcOrd="0" destOrd="0" presId="urn:microsoft.com/office/officeart/2005/8/layout/orgChart1"/>
    <dgm:cxn modelId="{AC53F7F5-8C90-4653-AF3C-C0E2BCE67CC1}" type="presParOf" srcId="{D653B342-248D-41FD-A948-4F8ECE219852}" destId="{D348664F-5C7F-49BC-B19F-F167F25F1C46}" srcOrd="1" destOrd="0" presId="urn:microsoft.com/office/officeart/2005/8/layout/orgChart1"/>
    <dgm:cxn modelId="{58AA99F1-043F-465D-9226-AF5063020920}" type="presParOf" srcId="{18965231-DFC7-4F09-9D17-C7562CEE7031}" destId="{14717CCB-61F9-4890-A9B3-4F3595B11A95}" srcOrd="1" destOrd="0" presId="urn:microsoft.com/office/officeart/2005/8/layout/orgChart1"/>
    <dgm:cxn modelId="{89BFB195-706A-46DD-8676-A9044603E178}" type="presParOf" srcId="{18965231-DFC7-4F09-9D17-C7562CEE7031}" destId="{FF21418D-9225-4374-921E-A5BA2828A25A}" srcOrd="2" destOrd="0" presId="urn:microsoft.com/office/officeart/2005/8/layout/orgChart1"/>
    <dgm:cxn modelId="{C0A5B63C-DC24-46B3-8B22-89D488FABDDA}" type="presParOf" srcId="{08F0B874-F3ED-4115-BD78-193B210E1657}" destId="{C59748F0-A412-4DE2-887E-37A58360585C}" srcOrd="4" destOrd="0" presId="urn:microsoft.com/office/officeart/2005/8/layout/orgChart1"/>
    <dgm:cxn modelId="{C226D912-6F07-459F-B1EB-130C177ADB10}" type="presParOf" srcId="{08F0B874-F3ED-4115-BD78-193B210E1657}" destId="{D27BD0DE-6907-4202-8EF0-CB803740EA95}" srcOrd="5" destOrd="0" presId="urn:microsoft.com/office/officeart/2005/8/layout/orgChart1"/>
    <dgm:cxn modelId="{972EF135-EFE6-4032-8514-C41069D8F973}" type="presParOf" srcId="{D27BD0DE-6907-4202-8EF0-CB803740EA95}" destId="{A7192555-DF54-497D-9916-F545FC2C0C1F}" srcOrd="0" destOrd="0" presId="urn:microsoft.com/office/officeart/2005/8/layout/orgChart1"/>
    <dgm:cxn modelId="{E5E43E5F-676F-414F-AF92-6BC58659567F}" type="presParOf" srcId="{A7192555-DF54-497D-9916-F545FC2C0C1F}" destId="{749F9613-A7E6-4774-B878-C40A158FA503}" srcOrd="0" destOrd="0" presId="urn:microsoft.com/office/officeart/2005/8/layout/orgChart1"/>
    <dgm:cxn modelId="{0AD1A9DF-5631-44BE-BED3-628E537F30C8}" type="presParOf" srcId="{A7192555-DF54-497D-9916-F545FC2C0C1F}" destId="{CFCE3660-9240-4C79-B01C-30810E3FFE9E}" srcOrd="1" destOrd="0" presId="urn:microsoft.com/office/officeart/2005/8/layout/orgChart1"/>
    <dgm:cxn modelId="{9E7A5836-61F2-4462-97D7-0030B257D2DE}" type="presParOf" srcId="{D27BD0DE-6907-4202-8EF0-CB803740EA95}" destId="{BC9021B8-77E6-4520-B9DB-F30D9E50679A}" srcOrd="1" destOrd="0" presId="urn:microsoft.com/office/officeart/2005/8/layout/orgChart1"/>
    <dgm:cxn modelId="{B875FA27-92CC-4F68-A6C5-A2586C895DD3}" type="presParOf" srcId="{D27BD0DE-6907-4202-8EF0-CB803740EA95}" destId="{5AAEF6D2-56F8-4176-BE12-59F33F6941ED}" srcOrd="2" destOrd="0" presId="urn:microsoft.com/office/officeart/2005/8/layout/orgChart1"/>
    <dgm:cxn modelId="{11D03F55-565A-4A98-938E-3A9222E2151A}" type="presParOf" srcId="{095B5E11-C15F-47C0-B5B4-E5B429B1C24E}" destId="{E198AFD7-C6A7-4F28-8900-C675376414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748F0-A412-4DE2-887E-37A58360585C}">
      <dsp:nvSpPr>
        <dsp:cNvPr id="0" name=""/>
        <dsp:cNvSpPr/>
      </dsp:nvSpPr>
      <dsp:spPr>
        <a:xfrm>
          <a:off x="2251635" y="1477846"/>
          <a:ext cx="1593048" cy="27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39"/>
              </a:lnTo>
              <a:lnTo>
                <a:pt x="1593048" y="138239"/>
              </a:lnTo>
              <a:lnTo>
                <a:pt x="1593048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D6DB3-61F8-434D-BC16-C0ED9DC3011C}">
      <dsp:nvSpPr>
        <dsp:cNvPr id="0" name=""/>
        <dsp:cNvSpPr/>
      </dsp:nvSpPr>
      <dsp:spPr>
        <a:xfrm>
          <a:off x="2205915" y="1477846"/>
          <a:ext cx="91440" cy="27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EF49F-8EC3-413C-80E9-31DBA1E1739E}">
      <dsp:nvSpPr>
        <dsp:cNvPr id="0" name=""/>
        <dsp:cNvSpPr/>
      </dsp:nvSpPr>
      <dsp:spPr>
        <a:xfrm>
          <a:off x="658586" y="1477846"/>
          <a:ext cx="1593048" cy="276479"/>
        </a:xfrm>
        <a:custGeom>
          <a:avLst/>
          <a:gdLst/>
          <a:ahLst/>
          <a:cxnLst/>
          <a:rect l="0" t="0" r="0" b="0"/>
          <a:pathLst>
            <a:path>
              <a:moveTo>
                <a:pt x="1593048" y="0"/>
              </a:moveTo>
              <a:lnTo>
                <a:pt x="1593048" y="138239"/>
              </a:lnTo>
              <a:lnTo>
                <a:pt x="0" y="138239"/>
              </a:lnTo>
              <a:lnTo>
                <a:pt x="0" y="27647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C2EFB9-EE4C-48D5-B896-D67A6F5A7358}">
      <dsp:nvSpPr>
        <dsp:cNvPr id="0" name=""/>
        <dsp:cNvSpPr/>
      </dsp:nvSpPr>
      <dsp:spPr>
        <a:xfrm>
          <a:off x="1593350" y="819562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Layout</a:t>
          </a:r>
          <a:endParaRPr lang="zh-TW" altLang="en-US" sz="3200" kern="1200" dirty="0"/>
        </a:p>
      </dsp:txBody>
      <dsp:txXfrm>
        <a:off x="1593350" y="819562"/>
        <a:ext cx="1316569" cy="658284"/>
      </dsp:txXfrm>
    </dsp:sp>
    <dsp:sp modelId="{B088486D-0B41-4A86-B90B-174A83E5BEA9}">
      <dsp:nvSpPr>
        <dsp:cNvPr id="0" name=""/>
        <dsp:cNvSpPr/>
      </dsp:nvSpPr>
      <dsp:spPr>
        <a:xfrm>
          <a:off x="302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/>
            <a:t>首頁</a:t>
          </a:r>
        </a:p>
      </dsp:txBody>
      <dsp:txXfrm>
        <a:off x="302" y="1754326"/>
        <a:ext cx="1316569" cy="658284"/>
      </dsp:txXfrm>
    </dsp:sp>
    <dsp:sp modelId="{EBBBF0EC-F688-4474-BDCC-E908B99CDFD8}">
      <dsp:nvSpPr>
        <dsp:cNvPr id="0" name=""/>
        <dsp:cNvSpPr/>
      </dsp:nvSpPr>
      <dsp:spPr>
        <a:xfrm>
          <a:off x="1593350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Page1</a:t>
          </a:r>
          <a:endParaRPr lang="zh-TW" altLang="en-US" sz="3200" kern="1200" dirty="0"/>
        </a:p>
      </dsp:txBody>
      <dsp:txXfrm>
        <a:off x="1593350" y="1754326"/>
        <a:ext cx="1316569" cy="658284"/>
      </dsp:txXfrm>
    </dsp:sp>
    <dsp:sp modelId="{749F9613-A7E6-4774-B878-C40A158FA503}">
      <dsp:nvSpPr>
        <dsp:cNvPr id="0" name=""/>
        <dsp:cNvSpPr/>
      </dsp:nvSpPr>
      <dsp:spPr>
        <a:xfrm>
          <a:off x="3186399" y="1754326"/>
          <a:ext cx="1316569" cy="658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Page2</a:t>
          </a:r>
          <a:endParaRPr lang="zh-TW" altLang="en-US" sz="3200" kern="1200" dirty="0"/>
        </a:p>
      </dsp:txBody>
      <dsp:txXfrm>
        <a:off x="3186399" y="1754326"/>
        <a:ext cx="1316569" cy="658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9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3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127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90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8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8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67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69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1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3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13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0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91ED57-EE31-4E60-8681-37E21383277F}" type="datetimeFigureOut">
              <a:rPr lang="zh-TW" altLang="en-US" smtClean="0"/>
              <a:t>2023/11/20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FE3D88-E64D-498F-A9F7-49A69B736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2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.getbootstrap.com/icons/" TargetMode="External"/><Relationship Id="rId2" Type="http://schemas.openxmlformats.org/officeDocument/2006/relationships/hyperlink" Target="https://getbootstrap.com/docs/5.0/getting-started/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lcalendar.io/docs/getting-star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EDBBC-12A0-A784-E35A-BB77AB146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LAYOUT </a:t>
            </a:r>
            <a:r>
              <a:rPr lang="en-US" altLang="zh-TW" dirty="0" err="1"/>
              <a:t>dEMO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B71467-3B5F-FE25-DF9C-56DE5086C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4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19863-93F3-A51D-20B3-4F4F37C7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專案架構</a:t>
            </a:r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952C875-AB55-6B60-AE4B-805A2A98E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1951789"/>
              </p:ext>
            </p:extLst>
          </p:nvPr>
        </p:nvGraphicFramePr>
        <p:xfrm>
          <a:off x="7068661" y="2371505"/>
          <a:ext cx="4503271" cy="323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32919631-4CE2-4F81-837A-0291B86D56B3}"/>
              </a:ext>
            </a:extLst>
          </p:cNvPr>
          <p:cNvGrpSpPr/>
          <p:nvPr/>
        </p:nvGrpSpPr>
        <p:grpSpPr>
          <a:xfrm>
            <a:off x="315820" y="2726430"/>
            <a:ext cx="6453009" cy="2522322"/>
            <a:chOff x="251166" y="2711544"/>
            <a:chExt cx="6453009" cy="2522322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49BACDBC-524D-4F20-982F-7499CF0482EF}"/>
                </a:ext>
              </a:extLst>
            </p:cNvPr>
            <p:cNvGrpSpPr/>
            <p:nvPr/>
          </p:nvGrpSpPr>
          <p:grpSpPr>
            <a:xfrm>
              <a:off x="251166" y="2741316"/>
              <a:ext cx="6453009" cy="2492550"/>
              <a:chOff x="38730" y="2886273"/>
              <a:chExt cx="6453009" cy="2492550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0404AE8E-64F3-FFF8-74B3-8349F5B68809}"/>
                  </a:ext>
                </a:extLst>
              </p:cNvPr>
              <p:cNvGrpSpPr/>
              <p:nvPr/>
            </p:nvGrpSpPr>
            <p:grpSpPr>
              <a:xfrm>
                <a:off x="38730" y="2886273"/>
                <a:ext cx="6453009" cy="2492550"/>
                <a:chOff x="1954575" y="2522932"/>
                <a:chExt cx="7661682" cy="2841753"/>
              </a:xfrm>
            </p:grpSpPr>
            <p:pic>
              <p:nvPicPr>
                <p:cNvPr id="1026" name="Picture 2" descr="Bootstrap 5 繁體中文文件- 六角學院· 使用全球最流行的前端開發工具Bootstrap，快速設計及自定義響應式網站，其擁有豐富的Sass  變數與mixins、響應式網格系統、大量預設元件以及強大的">
                  <a:extLst>
                    <a:ext uri="{FF2B5EF4-FFF2-40B4-BE49-F238E27FC236}">
                      <a16:creationId xmlns:a16="http://schemas.microsoft.com/office/drawing/2014/main" id="{200DCC0D-C185-A154-2FB7-32563B07BA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7446" y="3872363"/>
                  <a:ext cx="1197069" cy="11970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JQuery Training - Chicago Computer Classes">
                  <a:extLst>
                    <a:ext uri="{FF2B5EF4-FFF2-40B4-BE49-F238E27FC236}">
                      <a16:creationId xmlns:a16="http://schemas.microsoft.com/office/drawing/2014/main" id="{CFF618F1-456B-E548-0C51-9F71779576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29300" y="3872363"/>
                  <a:ext cx="1197069" cy="11970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Java Logo Transparent 47568 Loadtve - Jsp Servlet PNG Image | Transparent  PNG Free Download on SeekPNG">
                  <a:extLst>
                    <a:ext uri="{FF2B5EF4-FFF2-40B4-BE49-F238E27FC236}">
                      <a16:creationId xmlns:a16="http://schemas.microsoft.com/office/drawing/2014/main" id="{187165F1-7440-9AA4-C321-EEA8D63F4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0006" y="2561611"/>
                  <a:ext cx="2423552" cy="12310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Apache tomcat logo - Social media &amp; Logos Icons">
                  <a:extLst>
                    <a:ext uri="{FF2B5EF4-FFF2-40B4-BE49-F238E27FC236}">
                      <a16:creationId xmlns:a16="http://schemas.microsoft.com/office/drawing/2014/main" id="{8E5E0DC4-21AD-DBB9-0795-68A1DE7384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87307" y="3850210"/>
                  <a:ext cx="3028950" cy="1514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HTML - Wikipedia">
                  <a:extLst>
                    <a:ext uri="{FF2B5EF4-FFF2-40B4-BE49-F238E27FC236}">
                      <a16:creationId xmlns:a16="http://schemas.microsoft.com/office/drawing/2014/main" id="{EEFE4F85-18E8-A53E-8B80-32109AAA7E6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54575" y="2522932"/>
                  <a:ext cx="1197068" cy="11970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CSS - 維基百科，自由嘅百科全書">
                  <a:extLst>
                    <a:ext uri="{FF2B5EF4-FFF2-40B4-BE49-F238E27FC236}">
                      <a16:creationId xmlns:a16="http://schemas.microsoft.com/office/drawing/2014/main" id="{14C20332-3CEF-C42C-2B39-E5CC17E512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4491" y="2522932"/>
                  <a:ext cx="1197068" cy="11689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乘號 5">
                  <a:extLst>
                    <a:ext uri="{FF2B5EF4-FFF2-40B4-BE49-F238E27FC236}">
                      <a16:creationId xmlns:a16="http://schemas.microsoft.com/office/drawing/2014/main" id="{8C273D28-667C-AF79-41E5-0E30CB8994BD}"/>
                    </a:ext>
                  </a:extLst>
                </p:cNvPr>
                <p:cNvSpPr/>
                <p:nvPr/>
              </p:nvSpPr>
              <p:spPr>
                <a:xfrm>
                  <a:off x="6099986" y="3487481"/>
                  <a:ext cx="654424" cy="667871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3" name="Picture 2" descr="網站設計｜RWD網站｜網頁設計｜SEO全方位電商服務｜臺灣移動購物">
                <a:extLst>
                  <a:ext uri="{FF2B5EF4-FFF2-40B4-BE49-F238E27FC236}">
                    <a16:creationId xmlns:a16="http://schemas.microsoft.com/office/drawing/2014/main" id="{08639A1C-3531-4174-B654-4C3A85D219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21" y="4085279"/>
                <a:ext cx="1019175" cy="10191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4" descr="響應式網頁設計-敦陽數位設計公司">
              <a:extLst>
                <a:ext uri="{FF2B5EF4-FFF2-40B4-BE49-F238E27FC236}">
                  <a16:creationId xmlns:a16="http://schemas.microsoft.com/office/drawing/2014/main" id="{08F02CEB-B794-4AFF-BA9B-458F77277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9095" y="2711544"/>
              <a:ext cx="1037293" cy="1079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260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A319C-D0B1-2C16-4276-5487CB32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25625"/>
            <a:ext cx="10364451" cy="1596177"/>
          </a:xfrm>
        </p:spPr>
        <p:txBody>
          <a:bodyPr/>
          <a:lstStyle/>
          <a:p>
            <a:r>
              <a:rPr lang="en-US" altLang="zh-TW" dirty="0"/>
              <a:t>Layout &gt; </a:t>
            </a:r>
            <a:r>
              <a:rPr lang="zh-TW" altLang="en-US" dirty="0"/>
              <a:t>首頁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AA4EBD2-BBFF-FDB6-9708-FEAA4E63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4" y="1914414"/>
            <a:ext cx="9690847" cy="45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5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F498F4-4CB4-B9F6-8545-E67EEB7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 &gt; Page1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B23812-DC94-6FA3-CBC7-B7165A13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08" y="2398406"/>
            <a:ext cx="10130118" cy="29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FD17C-77D2-5549-92FC-C8EFA89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 &gt; Page2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7DA8C1-5C4B-8389-EDAC-D570B424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29" y="2312114"/>
            <a:ext cx="9565341" cy="243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3F5B9-9763-0C9E-F7CC-1707CB1D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表單驗證 </a:t>
            </a:r>
            <a:r>
              <a:rPr lang="en-US" altLang="zh-TW" dirty="0"/>
              <a:t>+</a:t>
            </a:r>
            <a:r>
              <a:rPr lang="zh-TW" altLang="en-US" dirty="0"/>
              <a:t> 上傳檔案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D59C39-9BD3-326D-7B2F-D83DA8E1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9" y="2015645"/>
            <a:ext cx="9429750" cy="43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C142A-BA03-ADF4-F865-05CBD107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A371B-8485-01FB-0241-6464BCDDA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Bootstrap5: </a:t>
            </a:r>
            <a:r>
              <a:rPr lang="en-US" altLang="zh-TW" dirty="0">
                <a:hlinkClick r:id="rId2"/>
              </a:rPr>
              <a:t>https://getbootstrap.com/docs/5.0/getting-started/introduction/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Bootstrap5 icon: </a:t>
            </a:r>
            <a:r>
              <a:rPr lang="en-US" altLang="zh-TW" dirty="0">
                <a:hlinkClick r:id="rId3"/>
              </a:rPr>
              <a:t>https://icons.getbootstrap.com/icons/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FullCalendar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4"/>
              </a:rPr>
              <a:t>https://fullcalendar.io/docs/getting-started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191385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27</TotalTime>
  <Words>65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Tw Cen MT</vt:lpstr>
      <vt:lpstr>小水滴</vt:lpstr>
      <vt:lpstr>LAYOUT dEMO</vt:lpstr>
      <vt:lpstr>專案架構</vt:lpstr>
      <vt:lpstr>Layout &gt; 首頁</vt:lpstr>
      <vt:lpstr>Layout &gt; Page1</vt:lpstr>
      <vt:lpstr>Layout &gt; Page2</vt:lpstr>
      <vt:lpstr>表單驗證 + 上傳檔案</vt:lpstr>
      <vt:lpstr>參考文件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dEMO</dc:title>
  <dc:creator>偉 阿</dc:creator>
  <cp:lastModifiedBy>偉 阿</cp:lastModifiedBy>
  <cp:revision>26</cp:revision>
  <dcterms:created xsi:type="dcterms:W3CDTF">2023-11-15T13:37:35Z</dcterms:created>
  <dcterms:modified xsi:type="dcterms:W3CDTF">2023-11-20T15:09:39Z</dcterms:modified>
</cp:coreProperties>
</file>